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5.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0.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1.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2.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4.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15.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16.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17.xml" ContentType="application/vnd.openxmlformats-officedocument.theme+xml"/>
  <Override PartName="/ppt/theme/themeOverride2.xml" ContentType="application/vnd.openxmlformats-officedocument.themeOverrid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18.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3.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3.xml" ContentType="application/vnd.openxmlformats-officedocument.drawingml.chart+xml"/>
  <Override PartName="/ppt/notesSlides/notesSlide41.xml" ContentType="application/vnd.openxmlformats-officedocument.presentationml.notesSlide+xml"/>
  <Override PartName="/ppt/charts/chart4.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2" r:id="rId1"/>
    <p:sldMasterId id="2147484119" r:id="rId2"/>
    <p:sldMasterId id="2147484215" r:id="rId3"/>
    <p:sldMasterId id="2147484289" r:id="rId4"/>
    <p:sldMasterId id="2147484311" r:id="rId5"/>
    <p:sldMasterId id="2147484333" r:id="rId6"/>
    <p:sldMasterId id="2147484379" r:id="rId7"/>
    <p:sldMasterId id="2147484526" r:id="rId8"/>
    <p:sldMasterId id="2147484534" r:id="rId9"/>
    <p:sldMasterId id="2147484546" r:id="rId10"/>
    <p:sldMasterId id="2147484558" r:id="rId11"/>
    <p:sldMasterId id="2147484571" r:id="rId12"/>
    <p:sldMasterId id="2147484584" r:id="rId13"/>
    <p:sldMasterId id="2147484644" r:id="rId14"/>
    <p:sldMasterId id="2147484653" r:id="rId15"/>
    <p:sldMasterId id="2147484695" r:id="rId16"/>
    <p:sldMasterId id="2147484737" r:id="rId17"/>
    <p:sldMasterId id="2147484784" r:id="rId18"/>
    <p:sldMasterId id="2147484812" r:id="rId19"/>
  </p:sldMasterIdLst>
  <p:notesMasterIdLst>
    <p:notesMasterId r:id="rId89"/>
  </p:notesMasterIdLst>
  <p:sldIdLst>
    <p:sldId id="384" r:id="rId20"/>
    <p:sldId id="324" r:id="rId21"/>
    <p:sldId id="490" r:id="rId22"/>
    <p:sldId id="449" r:id="rId23"/>
    <p:sldId id="451" r:id="rId24"/>
    <p:sldId id="503" r:id="rId25"/>
    <p:sldId id="400" r:id="rId26"/>
    <p:sldId id="401" r:id="rId27"/>
    <p:sldId id="402" r:id="rId28"/>
    <p:sldId id="403" r:id="rId29"/>
    <p:sldId id="404" r:id="rId30"/>
    <p:sldId id="405" r:id="rId31"/>
    <p:sldId id="406" r:id="rId32"/>
    <p:sldId id="407" r:id="rId33"/>
    <p:sldId id="408" r:id="rId34"/>
    <p:sldId id="409" r:id="rId35"/>
    <p:sldId id="411" r:id="rId36"/>
    <p:sldId id="412" r:id="rId37"/>
    <p:sldId id="413" r:id="rId38"/>
    <p:sldId id="414" r:id="rId39"/>
    <p:sldId id="415" r:id="rId40"/>
    <p:sldId id="430" r:id="rId41"/>
    <p:sldId id="417" r:id="rId42"/>
    <p:sldId id="421" r:id="rId43"/>
    <p:sldId id="422" r:id="rId44"/>
    <p:sldId id="423" r:id="rId45"/>
    <p:sldId id="464" r:id="rId46"/>
    <p:sldId id="465" r:id="rId47"/>
    <p:sldId id="466" r:id="rId48"/>
    <p:sldId id="467" r:id="rId49"/>
    <p:sldId id="525" r:id="rId50"/>
    <p:sldId id="526" r:id="rId51"/>
    <p:sldId id="527" r:id="rId52"/>
    <p:sldId id="529" r:id="rId53"/>
    <p:sldId id="530" r:id="rId54"/>
    <p:sldId id="531" r:id="rId55"/>
    <p:sldId id="491" r:id="rId56"/>
    <p:sldId id="497" r:id="rId57"/>
    <p:sldId id="498" r:id="rId58"/>
    <p:sldId id="558" r:id="rId59"/>
    <p:sldId id="448" r:id="rId60"/>
    <p:sldId id="462" r:id="rId61"/>
    <p:sldId id="450" r:id="rId62"/>
    <p:sldId id="453" r:id="rId63"/>
    <p:sldId id="463" r:id="rId64"/>
    <p:sldId id="562" r:id="rId65"/>
    <p:sldId id="563" r:id="rId66"/>
    <p:sldId id="564" r:id="rId67"/>
    <p:sldId id="565" r:id="rId68"/>
    <p:sldId id="566" r:id="rId69"/>
    <p:sldId id="567" r:id="rId70"/>
    <p:sldId id="579" r:id="rId71"/>
    <p:sldId id="580" r:id="rId72"/>
    <p:sldId id="582" r:id="rId73"/>
    <p:sldId id="583" r:id="rId74"/>
    <p:sldId id="554" r:id="rId75"/>
    <p:sldId id="555" r:id="rId76"/>
    <p:sldId id="557" r:id="rId77"/>
    <p:sldId id="532" r:id="rId78"/>
    <p:sldId id="533" r:id="rId79"/>
    <p:sldId id="534" r:id="rId80"/>
    <p:sldId id="553" r:id="rId81"/>
    <p:sldId id="540" r:id="rId82"/>
    <p:sldId id="541" r:id="rId83"/>
    <p:sldId id="542" r:id="rId84"/>
    <p:sldId id="550" r:id="rId85"/>
    <p:sldId id="561" r:id="rId86"/>
    <p:sldId id="516" r:id="rId87"/>
    <p:sldId id="456" r:id="rId88"/>
  </p:sldIdLst>
  <p:sldSz cx="12192000" cy="6858000"/>
  <p:notesSz cx="6858000" cy="9144000"/>
  <p:defaultTextStyle>
    <a:defPPr>
      <a:defRPr lang="en-US"/>
    </a:defPPr>
    <a:lvl1pPr marL="0" algn="l" defTabSz="912360" rtl="0" eaLnBrk="1" latinLnBrk="0" hangingPunct="1">
      <a:defRPr sz="1900" kern="1200">
        <a:solidFill>
          <a:schemeClr val="tx1"/>
        </a:solidFill>
        <a:latin typeface="+mn-lt"/>
        <a:ea typeface="+mn-ea"/>
        <a:cs typeface="+mn-cs"/>
      </a:defRPr>
    </a:lvl1pPr>
    <a:lvl2pPr marL="456123" algn="l" defTabSz="912360" rtl="0" eaLnBrk="1" latinLnBrk="0" hangingPunct="1">
      <a:defRPr sz="1900" kern="1200">
        <a:solidFill>
          <a:schemeClr val="tx1"/>
        </a:solidFill>
        <a:latin typeface="+mn-lt"/>
        <a:ea typeface="+mn-ea"/>
        <a:cs typeface="+mn-cs"/>
      </a:defRPr>
    </a:lvl2pPr>
    <a:lvl3pPr marL="912360" algn="l" defTabSz="912360" rtl="0" eaLnBrk="1" latinLnBrk="0" hangingPunct="1">
      <a:defRPr sz="1900" kern="1200">
        <a:solidFill>
          <a:schemeClr val="tx1"/>
        </a:solidFill>
        <a:latin typeface="+mn-lt"/>
        <a:ea typeface="+mn-ea"/>
        <a:cs typeface="+mn-cs"/>
      </a:defRPr>
    </a:lvl3pPr>
    <a:lvl4pPr marL="1368540" algn="l" defTabSz="912360" rtl="0" eaLnBrk="1" latinLnBrk="0" hangingPunct="1">
      <a:defRPr sz="1900" kern="1200">
        <a:solidFill>
          <a:schemeClr val="tx1"/>
        </a:solidFill>
        <a:latin typeface="+mn-lt"/>
        <a:ea typeface="+mn-ea"/>
        <a:cs typeface="+mn-cs"/>
      </a:defRPr>
    </a:lvl4pPr>
    <a:lvl5pPr marL="1824720" algn="l" defTabSz="912360" rtl="0" eaLnBrk="1" latinLnBrk="0" hangingPunct="1">
      <a:defRPr sz="1900" kern="1200">
        <a:solidFill>
          <a:schemeClr val="tx1"/>
        </a:solidFill>
        <a:latin typeface="+mn-lt"/>
        <a:ea typeface="+mn-ea"/>
        <a:cs typeface="+mn-cs"/>
      </a:defRPr>
    </a:lvl5pPr>
    <a:lvl6pPr marL="2280958" algn="l" defTabSz="912360" rtl="0" eaLnBrk="1" latinLnBrk="0" hangingPunct="1">
      <a:defRPr sz="1900" kern="1200">
        <a:solidFill>
          <a:schemeClr val="tx1"/>
        </a:solidFill>
        <a:latin typeface="+mn-lt"/>
        <a:ea typeface="+mn-ea"/>
        <a:cs typeface="+mn-cs"/>
      </a:defRPr>
    </a:lvl6pPr>
    <a:lvl7pPr marL="2737078" algn="l" defTabSz="912360" rtl="0" eaLnBrk="1" latinLnBrk="0" hangingPunct="1">
      <a:defRPr sz="1900" kern="1200">
        <a:solidFill>
          <a:schemeClr val="tx1"/>
        </a:solidFill>
        <a:latin typeface="+mn-lt"/>
        <a:ea typeface="+mn-ea"/>
        <a:cs typeface="+mn-cs"/>
      </a:defRPr>
    </a:lvl7pPr>
    <a:lvl8pPr marL="3193200" algn="l" defTabSz="912360" rtl="0" eaLnBrk="1" latinLnBrk="0" hangingPunct="1">
      <a:defRPr sz="1900" kern="1200">
        <a:solidFill>
          <a:schemeClr val="tx1"/>
        </a:solidFill>
        <a:latin typeface="+mn-lt"/>
        <a:ea typeface="+mn-ea"/>
        <a:cs typeface="+mn-cs"/>
      </a:defRPr>
    </a:lvl8pPr>
    <a:lvl9pPr marL="3649323" algn="l" defTabSz="912360" rtl="0" eaLnBrk="1" latinLnBrk="0" hangingPunct="1">
      <a:defRPr sz="19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336" autoAdjust="0"/>
    <p:restoredTop sz="94660"/>
  </p:normalViewPr>
  <p:slideViewPr>
    <p:cSldViewPr snapToGrid="0">
      <p:cViewPr>
        <p:scale>
          <a:sx n="81" d="100"/>
          <a:sy n="81" d="100"/>
        </p:scale>
        <p:origin x="-17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11.xml"/><Relationship Id="rId31" Type="http://schemas.openxmlformats.org/officeDocument/2006/relationships/slide" Target="slides/slide12.xml"/><Relationship Id="rId32" Type="http://schemas.openxmlformats.org/officeDocument/2006/relationships/slide" Target="slides/slide13.xml"/><Relationship Id="rId33" Type="http://schemas.openxmlformats.org/officeDocument/2006/relationships/slide" Target="slides/slide14.xml"/><Relationship Id="rId34" Type="http://schemas.openxmlformats.org/officeDocument/2006/relationships/slide" Target="slides/slide15.xml"/><Relationship Id="rId35" Type="http://schemas.openxmlformats.org/officeDocument/2006/relationships/slide" Target="slides/slide16.xml"/><Relationship Id="rId36" Type="http://schemas.openxmlformats.org/officeDocument/2006/relationships/slide" Target="slides/slide17.xml"/><Relationship Id="rId37" Type="http://schemas.openxmlformats.org/officeDocument/2006/relationships/slide" Target="slides/slide18.xml"/><Relationship Id="rId38" Type="http://schemas.openxmlformats.org/officeDocument/2006/relationships/slide" Target="slides/slide19.xml"/><Relationship Id="rId39" Type="http://schemas.openxmlformats.org/officeDocument/2006/relationships/slide" Target="slides/slide20.xml"/><Relationship Id="rId50" Type="http://schemas.openxmlformats.org/officeDocument/2006/relationships/slide" Target="slides/slide31.xml"/><Relationship Id="rId51" Type="http://schemas.openxmlformats.org/officeDocument/2006/relationships/slide" Target="slides/slide32.xml"/><Relationship Id="rId52" Type="http://schemas.openxmlformats.org/officeDocument/2006/relationships/slide" Target="slides/slide33.xml"/><Relationship Id="rId53" Type="http://schemas.openxmlformats.org/officeDocument/2006/relationships/slide" Target="slides/slide34.xml"/><Relationship Id="rId54" Type="http://schemas.openxmlformats.org/officeDocument/2006/relationships/slide" Target="slides/slide35.xml"/><Relationship Id="rId55" Type="http://schemas.openxmlformats.org/officeDocument/2006/relationships/slide" Target="slides/slide36.xml"/><Relationship Id="rId56" Type="http://schemas.openxmlformats.org/officeDocument/2006/relationships/slide" Target="slides/slide37.xml"/><Relationship Id="rId57" Type="http://schemas.openxmlformats.org/officeDocument/2006/relationships/slide" Target="slides/slide38.xml"/><Relationship Id="rId58" Type="http://schemas.openxmlformats.org/officeDocument/2006/relationships/slide" Target="slides/slide39.xml"/><Relationship Id="rId59" Type="http://schemas.openxmlformats.org/officeDocument/2006/relationships/slide" Target="slides/slide40.xml"/><Relationship Id="rId70" Type="http://schemas.openxmlformats.org/officeDocument/2006/relationships/slide" Target="slides/slide51.xml"/><Relationship Id="rId71" Type="http://schemas.openxmlformats.org/officeDocument/2006/relationships/slide" Target="slides/slide52.xml"/><Relationship Id="rId72" Type="http://schemas.openxmlformats.org/officeDocument/2006/relationships/slide" Target="slides/slide53.xml"/><Relationship Id="rId73" Type="http://schemas.openxmlformats.org/officeDocument/2006/relationships/slide" Target="slides/slide54.xml"/><Relationship Id="rId74" Type="http://schemas.openxmlformats.org/officeDocument/2006/relationships/slide" Target="slides/slide55.xml"/><Relationship Id="rId75" Type="http://schemas.openxmlformats.org/officeDocument/2006/relationships/slide" Target="slides/slide56.xml"/><Relationship Id="rId76" Type="http://schemas.openxmlformats.org/officeDocument/2006/relationships/slide" Target="slides/slide57.xml"/><Relationship Id="rId77" Type="http://schemas.openxmlformats.org/officeDocument/2006/relationships/slide" Target="slides/slide58.xml"/><Relationship Id="rId78" Type="http://schemas.openxmlformats.org/officeDocument/2006/relationships/slide" Target="slides/slide59.xml"/><Relationship Id="rId79" Type="http://schemas.openxmlformats.org/officeDocument/2006/relationships/slide" Target="slides/slide60.xml"/><Relationship Id="rId90" Type="http://schemas.openxmlformats.org/officeDocument/2006/relationships/printerSettings" Target="printerSettings/printerSettings1.bin"/><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xml"/><Relationship Id="rId21" Type="http://schemas.openxmlformats.org/officeDocument/2006/relationships/slide" Target="slides/slide2.xml"/><Relationship Id="rId22" Type="http://schemas.openxmlformats.org/officeDocument/2006/relationships/slide" Target="slides/slide3.xml"/><Relationship Id="rId23" Type="http://schemas.openxmlformats.org/officeDocument/2006/relationships/slide" Target="slides/slide4.xml"/><Relationship Id="rId24" Type="http://schemas.openxmlformats.org/officeDocument/2006/relationships/slide" Target="slides/slide5.xml"/><Relationship Id="rId25" Type="http://schemas.openxmlformats.org/officeDocument/2006/relationships/slide" Target="slides/slide6.xml"/><Relationship Id="rId26" Type="http://schemas.openxmlformats.org/officeDocument/2006/relationships/slide" Target="slides/slide7.xml"/><Relationship Id="rId27" Type="http://schemas.openxmlformats.org/officeDocument/2006/relationships/slide" Target="slides/slide8.xml"/><Relationship Id="rId28" Type="http://schemas.openxmlformats.org/officeDocument/2006/relationships/slide" Target="slides/slide9.xml"/><Relationship Id="rId29" Type="http://schemas.openxmlformats.org/officeDocument/2006/relationships/slide" Target="slides/slide10.xml"/><Relationship Id="rId40" Type="http://schemas.openxmlformats.org/officeDocument/2006/relationships/slide" Target="slides/slide21.xml"/><Relationship Id="rId41" Type="http://schemas.openxmlformats.org/officeDocument/2006/relationships/slide" Target="slides/slide22.xml"/><Relationship Id="rId42" Type="http://schemas.openxmlformats.org/officeDocument/2006/relationships/slide" Target="slides/slide23.xml"/><Relationship Id="rId43" Type="http://schemas.openxmlformats.org/officeDocument/2006/relationships/slide" Target="slides/slide24.xml"/><Relationship Id="rId44" Type="http://schemas.openxmlformats.org/officeDocument/2006/relationships/slide" Target="slides/slide25.xml"/><Relationship Id="rId45" Type="http://schemas.openxmlformats.org/officeDocument/2006/relationships/slide" Target="slides/slide26.xml"/><Relationship Id="rId46" Type="http://schemas.openxmlformats.org/officeDocument/2006/relationships/slide" Target="slides/slide27.xml"/><Relationship Id="rId47" Type="http://schemas.openxmlformats.org/officeDocument/2006/relationships/slide" Target="slides/slide28.xml"/><Relationship Id="rId48" Type="http://schemas.openxmlformats.org/officeDocument/2006/relationships/slide" Target="slides/slide29.xml"/><Relationship Id="rId49" Type="http://schemas.openxmlformats.org/officeDocument/2006/relationships/slide" Target="slides/slide30.xml"/><Relationship Id="rId60" Type="http://schemas.openxmlformats.org/officeDocument/2006/relationships/slide" Target="slides/slide41.xml"/><Relationship Id="rId61" Type="http://schemas.openxmlformats.org/officeDocument/2006/relationships/slide" Target="slides/slide42.xml"/><Relationship Id="rId62" Type="http://schemas.openxmlformats.org/officeDocument/2006/relationships/slide" Target="slides/slide43.xml"/><Relationship Id="rId63" Type="http://schemas.openxmlformats.org/officeDocument/2006/relationships/slide" Target="slides/slide44.xml"/><Relationship Id="rId64" Type="http://schemas.openxmlformats.org/officeDocument/2006/relationships/slide" Target="slides/slide45.xml"/><Relationship Id="rId65" Type="http://schemas.openxmlformats.org/officeDocument/2006/relationships/slide" Target="slides/slide46.xml"/><Relationship Id="rId66" Type="http://schemas.openxmlformats.org/officeDocument/2006/relationships/slide" Target="slides/slide47.xml"/><Relationship Id="rId67" Type="http://schemas.openxmlformats.org/officeDocument/2006/relationships/slide" Target="slides/slide48.xml"/><Relationship Id="rId68" Type="http://schemas.openxmlformats.org/officeDocument/2006/relationships/slide" Target="slides/slide49.xml"/><Relationship Id="rId69" Type="http://schemas.openxmlformats.org/officeDocument/2006/relationships/slide" Target="slides/slide50.xml"/><Relationship Id="rId80" Type="http://schemas.openxmlformats.org/officeDocument/2006/relationships/slide" Target="slides/slide61.xml"/><Relationship Id="rId81" Type="http://schemas.openxmlformats.org/officeDocument/2006/relationships/slide" Target="slides/slide62.xml"/><Relationship Id="rId82" Type="http://schemas.openxmlformats.org/officeDocument/2006/relationships/slide" Target="slides/slide63.xml"/><Relationship Id="rId83" Type="http://schemas.openxmlformats.org/officeDocument/2006/relationships/slide" Target="slides/slide64.xml"/><Relationship Id="rId84" Type="http://schemas.openxmlformats.org/officeDocument/2006/relationships/slide" Target="slides/slide65.xml"/><Relationship Id="rId85" Type="http://schemas.openxmlformats.org/officeDocument/2006/relationships/slide" Target="slides/slide66.xml"/><Relationship Id="rId86" Type="http://schemas.openxmlformats.org/officeDocument/2006/relationships/slide" Target="slides/slide67.xml"/><Relationship Id="rId87" Type="http://schemas.openxmlformats.org/officeDocument/2006/relationships/slide" Target="slides/slide68.xml"/><Relationship Id="rId88" Type="http://schemas.openxmlformats.org/officeDocument/2006/relationships/slide" Target="slides/slide69.xml"/><Relationship Id="rId8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
          <c:y val="0.0343491899957516"/>
          <c:w val="0.977440064860992"/>
          <c:h val="0.941870601545651"/>
        </c:manualLayout>
      </c:layout>
      <c:barChart>
        <c:barDir val="bar"/>
        <c:grouping val="percent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3463"/>
              </a:solidFill>
              <a:ln>
                <a:noFill/>
              </a:ln>
              <a:effectLst/>
            </c:spPr>
            <c:extLst xmlns:c16r2="http://schemas.microsoft.com/office/drawing/2015/06/chart">
              <c:ext xmlns:c16="http://schemas.microsoft.com/office/drawing/2014/chart" uri="{C3380CC4-5D6E-409C-BE32-E72D297353CC}">
                <c16:uniqueId val="{00000001-20A5-4DBE-A452-76F65C998586}"/>
              </c:ext>
            </c:extLst>
          </c:dPt>
          <c:dPt>
            <c:idx val="1"/>
            <c:invertIfNegative val="0"/>
            <c:bubble3D val="0"/>
            <c:spPr>
              <a:solidFill>
                <a:srgbClr val="003463"/>
              </a:solidFill>
              <a:ln>
                <a:noFill/>
              </a:ln>
              <a:effectLst/>
            </c:spPr>
            <c:extLst xmlns:c16r2="http://schemas.microsoft.com/office/drawing/2015/06/chart">
              <c:ext xmlns:c16="http://schemas.microsoft.com/office/drawing/2014/chart" uri="{C3380CC4-5D6E-409C-BE32-E72D297353CC}">
                <c16:uniqueId val="{00000003-20A5-4DBE-A452-76F65C998586}"/>
              </c:ext>
            </c:extLst>
          </c:dPt>
          <c:dLbls>
            <c:dLbl>
              <c:idx val="0"/>
              <c:layout/>
              <c:tx>
                <c:rich>
                  <a:bodyPr/>
                  <a:lstStyle/>
                  <a:p>
                    <a:r>
                      <a:rPr lang="en-US" sz="4000" dirty="0" smtClean="0">
                        <a:latin typeface="Century Gothic"/>
                        <a:cs typeface="Century Gothic"/>
                      </a:rPr>
                      <a:t>24%</a:t>
                    </a:r>
                    <a:endParaRPr lang="en-US" sz="4000"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Century Gothic"/>
                    <a:ea typeface="+mn-ea"/>
                    <a:cs typeface="Century Gothic"/>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 Westwood One buy is a more diversified buy</c:v>
                </c:pt>
              </c:strCache>
            </c:strRef>
          </c:cat>
          <c:val>
            <c:numRef>
              <c:f>Sheet1!$B$2</c:f>
              <c:numCache>
                <c:formatCode>0%</c:formatCode>
                <c:ptCount val="1"/>
                <c:pt idx="0">
                  <c:v>0.24</c:v>
                </c:pt>
              </c:numCache>
            </c:numRef>
          </c:val>
          <c:extLst xmlns:c16r2="http://schemas.microsoft.com/office/drawing/2015/06/chart">
            <c:ext xmlns:c16="http://schemas.microsoft.com/office/drawing/2014/chart" uri="{C3380CC4-5D6E-409C-BE32-E72D297353CC}">
              <c16:uniqueId val="{00000004-20A5-4DBE-A452-76F65C998586}"/>
            </c:ext>
          </c:extLst>
        </c:ser>
        <c:ser>
          <c:idx val="1"/>
          <c:order val="1"/>
          <c:tx>
            <c:strRef>
              <c:f>Sheet1!$C$1</c:f>
              <c:strCache>
                <c:ptCount val="1"/>
                <c:pt idx="0">
                  <c:v>Series 2</c:v>
                </c:pt>
              </c:strCache>
            </c:strRef>
          </c:tx>
          <c:spPr>
            <a:solidFill>
              <a:srgbClr val="2DA5D7"/>
            </a:solidFill>
            <a:ln>
              <a:noFill/>
            </a:ln>
            <a:effectLst/>
          </c:spPr>
          <c:invertIfNegative val="0"/>
          <c:dLbls>
            <c:dLbl>
              <c:idx val="0"/>
              <c:spPr>
                <a:noFill/>
                <a:ln>
                  <a:noFill/>
                </a:ln>
                <a:effectLst/>
              </c:spPr>
              <c:txPr>
                <a:bodyPr rot="0" spcFirstLastPara="1" vertOverflow="ellipsis" vert="horz" wrap="square" lIns="38100" tIns="19050" rIns="38100" bIns="19050" anchor="ctr" anchorCtr="0">
                  <a:spAutoFit/>
                </a:bodyPr>
                <a:lstStyle/>
                <a:p>
                  <a:pPr algn="ctr">
                    <a:defRPr lang="en-US" sz="4000" b="1" i="0" u="none" strike="noStrike" kern="1200" baseline="0">
                      <a:solidFill>
                        <a:schemeClr val="bg1"/>
                      </a:solidFill>
                      <a:latin typeface="Century Gothic"/>
                      <a:ea typeface="+mn-ea"/>
                      <a:cs typeface="Century Gothic"/>
                    </a:defRPr>
                  </a:pPr>
                  <a:endParaRPr lang="en-US"/>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 Westwood One buy is a more diversified buy</c:v>
                </c:pt>
              </c:strCache>
            </c:strRef>
          </c:cat>
          <c:val>
            <c:numRef>
              <c:f>Sheet1!$C$2</c:f>
              <c:numCache>
                <c:formatCode>0%</c:formatCode>
                <c:ptCount val="1"/>
                <c:pt idx="0">
                  <c:v>0.76</c:v>
                </c:pt>
              </c:numCache>
            </c:numRef>
          </c:val>
          <c:extLst xmlns:c16r2="http://schemas.microsoft.com/office/drawing/2015/06/chart">
            <c:ext xmlns:c16="http://schemas.microsoft.com/office/drawing/2014/chart" uri="{C3380CC4-5D6E-409C-BE32-E72D297353CC}">
              <c16:uniqueId val="{00000006-20A5-4DBE-A452-76F65C998586}"/>
            </c:ext>
          </c:extLst>
        </c:ser>
        <c:dLbls>
          <c:showLegendKey val="0"/>
          <c:showVal val="0"/>
          <c:showCatName val="0"/>
          <c:showSerName val="0"/>
          <c:showPercent val="0"/>
          <c:showBubbleSize val="0"/>
        </c:dLbls>
        <c:gapWidth val="50"/>
        <c:overlap val="100"/>
        <c:axId val="-2041310504"/>
        <c:axId val="-2041316904"/>
      </c:barChart>
      <c:catAx>
        <c:axId val="-2041310504"/>
        <c:scaling>
          <c:orientation val="minMax"/>
        </c:scaling>
        <c:delete val="1"/>
        <c:axPos val="l"/>
        <c:numFmt formatCode="General" sourceLinked="1"/>
        <c:majorTickMark val="none"/>
        <c:minorTickMark val="none"/>
        <c:tickLblPos val="none"/>
        <c:crossAx val="-2041316904"/>
        <c:crosses val="autoZero"/>
        <c:auto val="1"/>
        <c:lblAlgn val="ctr"/>
        <c:lblOffset val="100"/>
        <c:noMultiLvlLbl val="0"/>
      </c:catAx>
      <c:valAx>
        <c:axId val="-2041316904"/>
        <c:scaling>
          <c:orientation val="minMax"/>
        </c:scaling>
        <c:delete val="1"/>
        <c:axPos val="b"/>
        <c:numFmt formatCode="0%" sourceLinked="1"/>
        <c:majorTickMark val="none"/>
        <c:minorTickMark val="none"/>
        <c:tickLblPos val="none"/>
        <c:crossAx val="-2041310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2DA5D7"/>
            </a:solidFill>
            <a:ln>
              <a:noFill/>
            </a:ln>
            <a:effectLst/>
          </c:spPr>
          <c:invertIfNegative val="0"/>
          <c:dPt>
            <c:idx val="0"/>
            <c:invertIfNegative val="0"/>
            <c:bubble3D val="0"/>
            <c:spPr>
              <a:solidFill>
                <a:srgbClr val="929191"/>
              </a:solidFill>
              <a:ln>
                <a:noFill/>
              </a:ln>
              <a:effectLst/>
            </c:spPr>
          </c:dPt>
          <c:dPt>
            <c:idx val="1"/>
            <c:invertIfNegative val="0"/>
            <c:bubble3D val="0"/>
            <c:spPr>
              <a:solidFill>
                <a:srgbClr val="929191"/>
              </a:solidFill>
              <a:ln>
                <a:noFill/>
              </a:ln>
              <a:effectLst/>
            </c:spPr>
          </c:dPt>
          <c:dPt>
            <c:idx val="2"/>
            <c:invertIfNegative val="0"/>
            <c:bubble3D val="0"/>
            <c:spPr>
              <a:solidFill>
                <a:srgbClr val="929191"/>
              </a:solidFill>
              <a:ln>
                <a:noFill/>
              </a:ln>
              <a:effectLst/>
            </c:spPr>
          </c:dPt>
          <c:dPt>
            <c:idx val="3"/>
            <c:invertIfNegative val="0"/>
            <c:bubble3D val="0"/>
            <c:spPr>
              <a:solidFill>
                <a:srgbClr val="929191"/>
              </a:solidFill>
              <a:ln>
                <a:noFill/>
              </a:ln>
              <a:effectLst/>
            </c:spPr>
          </c:dPt>
          <c:dPt>
            <c:idx val="4"/>
            <c:invertIfNegative val="0"/>
            <c:bubble3D val="0"/>
            <c:spPr>
              <a:solidFill>
                <a:srgbClr val="929191"/>
              </a:solidFill>
              <a:ln>
                <a:noFill/>
              </a:ln>
              <a:effectLst/>
            </c:spPr>
          </c:dPt>
          <c:dPt>
            <c:idx val="5"/>
            <c:invertIfNegative val="0"/>
            <c:bubble3D val="0"/>
            <c:spPr>
              <a:solidFill>
                <a:srgbClr val="929191"/>
              </a:solidFill>
              <a:ln>
                <a:noFill/>
              </a:ln>
              <a:effectLst/>
            </c:spPr>
          </c:dPt>
          <c:dPt>
            <c:idx val="6"/>
            <c:invertIfNegative val="0"/>
            <c:bubble3D val="0"/>
            <c:spPr>
              <a:solidFill>
                <a:srgbClr val="003463"/>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Sun</c:v>
                </c:pt>
                <c:pt idx="1">
                  <c:v>United Stations</c:v>
                </c:pt>
                <c:pt idx="2">
                  <c:v>Ad Large</c:v>
                </c:pt>
                <c:pt idx="3">
                  <c:v>CMN</c:v>
                </c:pt>
                <c:pt idx="4">
                  <c:v>American Urban</c:v>
                </c:pt>
                <c:pt idx="5">
                  <c:v>Premiere</c:v>
                </c:pt>
                <c:pt idx="6">
                  <c:v>Westwood One</c:v>
                </c:pt>
              </c:strCache>
            </c:strRef>
          </c:cat>
          <c:val>
            <c:numRef>
              <c:f>Sheet1!$B$2:$B$8</c:f>
              <c:numCache>
                <c:formatCode>0%</c:formatCode>
                <c:ptCount val="7"/>
                <c:pt idx="0">
                  <c:v>0.01</c:v>
                </c:pt>
                <c:pt idx="1">
                  <c:v>0.04</c:v>
                </c:pt>
                <c:pt idx="2">
                  <c:v>0.04</c:v>
                </c:pt>
                <c:pt idx="3">
                  <c:v>0.06</c:v>
                </c:pt>
                <c:pt idx="4">
                  <c:v>0.11</c:v>
                </c:pt>
                <c:pt idx="5">
                  <c:v>0.33</c:v>
                </c:pt>
                <c:pt idx="6">
                  <c:v>0.41</c:v>
                </c:pt>
              </c:numCache>
            </c:numRef>
          </c:val>
        </c:ser>
        <c:dLbls>
          <c:showLegendKey val="0"/>
          <c:showVal val="0"/>
          <c:showCatName val="0"/>
          <c:showSerName val="0"/>
          <c:showPercent val="0"/>
          <c:showBubbleSize val="0"/>
        </c:dLbls>
        <c:gapWidth val="27"/>
        <c:axId val="-2041452248"/>
        <c:axId val="-2041457480"/>
      </c:barChart>
      <c:catAx>
        <c:axId val="-2041452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Century Gothic" panose="020B0502020202020204" pitchFamily="34" charset="0"/>
                <a:ea typeface="+mn-ea"/>
                <a:cs typeface="+mn-cs"/>
              </a:defRPr>
            </a:pPr>
            <a:endParaRPr lang="en-US"/>
          </a:p>
        </c:txPr>
        <c:crossAx val="-2041457480"/>
        <c:crosses val="autoZero"/>
        <c:auto val="1"/>
        <c:lblAlgn val="ctr"/>
        <c:lblOffset val="100"/>
        <c:noMultiLvlLbl val="0"/>
      </c:catAx>
      <c:valAx>
        <c:axId val="-2041457480"/>
        <c:scaling>
          <c:orientation val="minMax"/>
        </c:scaling>
        <c:delete val="1"/>
        <c:axPos val="b"/>
        <c:numFmt formatCode="0%" sourceLinked="1"/>
        <c:majorTickMark val="none"/>
        <c:minorTickMark val="none"/>
        <c:tickLblPos val="nextTo"/>
        <c:crossAx val="-2041452248"/>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chemeClr val="tx1"/>
          </a:solidFill>
          <a:latin typeface="Century Gothic" panose="020B0502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1">
                  <a:lumMod val="50000"/>
                </a:schemeClr>
              </a:solidFill>
              <a:ln>
                <a:noFill/>
              </a:ln>
              <a:effectLst/>
            </c:spPr>
          </c:dPt>
          <c:dPt>
            <c:idx val="8"/>
            <c:invertIfNegative val="0"/>
            <c:bubble3D val="0"/>
            <c:spPr>
              <a:solidFill>
                <a:srgbClr val="1F8EC5"/>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Male Audio Average</c:v>
                </c:pt>
                <c:pt idx="1">
                  <c:v>:30 currently
on air</c:v>
                </c:pt>
                <c:pt idx="2">
                  <c:v>"Andrew, smelly secrets" (:15)</c:v>
                </c:pt>
                <c:pt idx="3">
                  <c:v>"Daniel, pits, gym" (:15)</c:v>
                </c:pt>
                <c:pt idx="4">
                  <c:v>"Gym" (:10)</c:v>
                </c:pt>
                <c:pt idx="5">
                  <c:v>"James, clever formula" (:15)</c:v>
                </c:pt>
                <c:pt idx="6">
                  <c:v>"Rob, Hoover Dam, James, Daniel" (:30)</c:v>
                </c:pt>
                <c:pt idx="7">
                  <c:v>"Sweaty guy" (:10)</c:v>
                </c:pt>
                <c:pt idx="8">
                  <c:v>7-ad average</c:v>
                </c:pt>
              </c:strCache>
            </c:strRef>
          </c:cat>
          <c:val>
            <c:numRef>
              <c:f>Sheet1!$B$2:$B$10</c:f>
              <c:numCache>
                <c:formatCode>0%</c:formatCode>
                <c:ptCount val="9"/>
                <c:pt idx="0">
                  <c:v>0.53</c:v>
                </c:pt>
                <c:pt idx="1">
                  <c:v>0.69</c:v>
                </c:pt>
                <c:pt idx="2">
                  <c:v>0.63</c:v>
                </c:pt>
                <c:pt idx="3">
                  <c:v>0.61</c:v>
                </c:pt>
                <c:pt idx="4">
                  <c:v>0.56</c:v>
                </c:pt>
                <c:pt idx="5">
                  <c:v>0.58</c:v>
                </c:pt>
                <c:pt idx="6">
                  <c:v>0.67</c:v>
                </c:pt>
                <c:pt idx="7">
                  <c:v>0.67</c:v>
                </c:pt>
                <c:pt idx="8">
                  <c:v>0.63</c:v>
                </c:pt>
              </c:numCache>
            </c:numRef>
          </c:val>
        </c:ser>
        <c:dLbls>
          <c:dLblPos val="inEnd"/>
          <c:showLegendKey val="0"/>
          <c:showVal val="1"/>
          <c:showCatName val="0"/>
          <c:showSerName val="0"/>
          <c:showPercent val="0"/>
          <c:showBubbleSize val="0"/>
        </c:dLbls>
        <c:gapWidth val="41"/>
        <c:overlap val="-18"/>
        <c:axId val="-2137709192"/>
        <c:axId val="-2137697832"/>
      </c:barChart>
      <c:catAx>
        <c:axId val="-2137709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2137697832"/>
        <c:crosses val="autoZero"/>
        <c:auto val="1"/>
        <c:lblAlgn val="ctr"/>
        <c:lblOffset val="100"/>
        <c:noMultiLvlLbl val="0"/>
      </c:catAx>
      <c:valAx>
        <c:axId val="-2137697832"/>
        <c:scaling>
          <c:orientation val="minMax"/>
          <c:max val="0.8"/>
          <c:min val="0.0"/>
        </c:scaling>
        <c:delete val="1"/>
        <c:axPos val="l"/>
        <c:numFmt formatCode="0%" sourceLinked="1"/>
        <c:majorTickMark val="out"/>
        <c:minorTickMark val="none"/>
        <c:tickLblPos val="nextTo"/>
        <c:crossAx val="-2137709192"/>
        <c:crosses val="autoZero"/>
        <c:crossBetween val="between"/>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1">
                  <a:lumMod val="50000"/>
                </a:schemeClr>
              </a:solidFill>
              <a:ln>
                <a:noFill/>
              </a:ln>
              <a:effectLst/>
            </c:spPr>
          </c:dPt>
          <c:dPt>
            <c:idx val="8"/>
            <c:invertIfNegative val="0"/>
            <c:bubble3D val="0"/>
            <c:spPr>
              <a:solidFill>
                <a:srgbClr val="1F8EC5"/>
              </a:solidFill>
              <a:ln>
                <a:noFill/>
              </a:ln>
              <a:effectLst/>
            </c:spPr>
          </c:dPt>
          <c:dLbls>
            <c:dLbl>
              <c:idx val="0"/>
              <c:layout>
                <c:manualLayout>
                  <c:x val="0.00118563684055603"/>
                  <c:y val="0.0962674790347286"/>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Male Audio Average</c:v>
                </c:pt>
                <c:pt idx="1">
                  <c:v>:30 currently
on air</c:v>
                </c:pt>
                <c:pt idx="2">
                  <c:v>"Andrew, smelly secrets" (:15)</c:v>
                </c:pt>
                <c:pt idx="3">
                  <c:v>"Daniel, pits, gym" (:15)</c:v>
                </c:pt>
                <c:pt idx="4">
                  <c:v>"Gym" (:10)</c:v>
                </c:pt>
                <c:pt idx="5">
                  <c:v>"James, clever formula" (:15)</c:v>
                </c:pt>
                <c:pt idx="6">
                  <c:v>"Rob, Hoover Dam, James, Daniel" (:30)</c:v>
                </c:pt>
                <c:pt idx="7">
                  <c:v>"Sweaty guy" (:10)</c:v>
                </c:pt>
                <c:pt idx="8">
                  <c:v>7-ad average</c:v>
                </c:pt>
              </c:strCache>
            </c:strRef>
          </c:cat>
          <c:val>
            <c:numRef>
              <c:f>Sheet1!$B$2:$B$10</c:f>
              <c:numCache>
                <c:formatCode>0%</c:formatCode>
                <c:ptCount val="9"/>
                <c:pt idx="0">
                  <c:v>0.63</c:v>
                </c:pt>
                <c:pt idx="1">
                  <c:v>0.72</c:v>
                </c:pt>
                <c:pt idx="2">
                  <c:v>0.66</c:v>
                </c:pt>
                <c:pt idx="3">
                  <c:v>0.64</c:v>
                </c:pt>
                <c:pt idx="4">
                  <c:v>0.57</c:v>
                </c:pt>
                <c:pt idx="5">
                  <c:v>0.62</c:v>
                </c:pt>
                <c:pt idx="6">
                  <c:v>0.7</c:v>
                </c:pt>
                <c:pt idx="7">
                  <c:v>0.71</c:v>
                </c:pt>
                <c:pt idx="8">
                  <c:v>0.66</c:v>
                </c:pt>
              </c:numCache>
            </c:numRef>
          </c:val>
        </c:ser>
        <c:dLbls>
          <c:dLblPos val="inEnd"/>
          <c:showLegendKey val="0"/>
          <c:showVal val="1"/>
          <c:showCatName val="0"/>
          <c:showSerName val="0"/>
          <c:showPercent val="0"/>
          <c:showBubbleSize val="0"/>
        </c:dLbls>
        <c:gapWidth val="41"/>
        <c:overlap val="-18"/>
        <c:axId val="-2138772888"/>
        <c:axId val="-2138769592"/>
      </c:barChart>
      <c:catAx>
        <c:axId val="-2138772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2138769592"/>
        <c:crosses val="autoZero"/>
        <c:auto val="1"/>
        <c:lblAlgn val="ctr"/>
        <c:lblOffset val="100"/>
        <c:noMultiLvlLbl val="0"/>
      </c:catAx>
      <c:valAx>
        <c:axId val="-2138769592"/>
        <c:scaling>
          <c:orientation val="minMax"/>
          <c:max val="0.8"/>
          <c:min val="0.0"/>
        </c:scaling>
        <c:delete val="1"/>
        <c:axPos val="l"/>
        <c:numFmt formatCode="0%" sourceLinked="1"/>
        <c:majorTickMark val="out"/>
        <c:minorTickMark val="none"/>
        <c:tickLblPos val="nextTo"/>
        <c:crossAx val="-2138772888"/>
        <c:crosses val="autoZero"/>
        <c:crossBetween val="between"/>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3468AE-C4A6-4031-8D4F-8513D9DBE6BF}" type="datetimeFigureOut">
              <a:rPr lang="en-US" smtClean="0"/>
              <a:t>10/19/17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FBE7E-B948-42D0-958D-B5E6DE608C15}" type="slidenum">
              <a:rPr lang="en-US" smtClean="0"/>
              <a:t>‹#›</a:t>
            </a:fld>
            <a:endParaRPr lang="en-US"/>
          </a:p>
        </p:txBody>
      </p:sp>
    </p:spTree>
    <p:extLst>
      <p:ext uri="{BB962C8B-B14F-4D97-AF65-F5344CB8AC3E}">
        <p14:creationId xmlns:p14="http://schemas.microsoft.com/office/powerpoint/2010/main" val="924392129"/>
      </p:ext>
    </p:extLst>
  </p:cSld>
  <p:clrMap bg1="lt1" tx1="dk1" bg2="lt2" tx2="dk2" accent1="accent1" accent2="accent2" accent3="accent3" accent4="accent4" accent5="accent5" accent6="accent6" hlink="hlink" folHlink="folHlink"/>
  <p:notesStyle>
    <a:lvl1pPr marL="0" algn="l" defTabSz="912655" rtl="0" eaLnBrk="1" latinLnBrk="0" hangingPunct="1">
      <a:defRPr sz="1200" kern="1200">
        <a:solidFill>
          <a:schemeClr val="tx1"/>
        </a:solidFill>
        <a:latin typeface="+mn-lt"/>
        <a:ea typeface="+mn-ea"/>
        <a:cs typeface="+mn-cs"/>
      </a:defRPr>
    </a:lvl1pPr>
    <a:lvl2pPr marL="456279" algn="l" defTabSz="912655" rtl="0" eaLnBrk="1" latinLnBrk="0" hangingPunct="1">
      <a:defRPr sz="1200" kern="1200">
        <a:solidFill>
          <a:schemeClr val="tx1"/>
        </a:solidFill>
        <a:latin typeface="+mn-lt"/>
        <a:ea typeface="+mn-ea"/>
        <a:cs typeface="+mn-cs"/>
      </a:defRPr>
    </a:lvl2pPr>
    <a:lvl3pPr marL="912655" algn="l" defTabSz="912655" rtl="0" eaLnBrk="1" latinLnBrk="0" hangingPunct="1">
      <a:defRPr sz="1200" kern="1200">
        <a:solidFill>
          <a:schemeClr val="tx1"/>
        </a:solidFill>
        <a:latin typeface="+mn-lt"/>
        <a:ea typeface="+mn-ea"/>
        <a:cs typeface="+mn-cs"/>
      </a:defRPr>
    </a:lvl3pPr>
    <a:lvl4pPr marL="1368982" algn="l" defTabSz="912655" rtl="0" eaLnBrk="1" latinLnBrk="0" hangingPunct="1">
      <a:defRPr sz="1200" kern="1200">
        <a:solidFill>
          <a:schemeClr val="tx1"/>
        </a:solidFill>
        <a:latin typeface="+mn-lt"/>
        <a:ea typeface="+mn-ea"/>
        <a:cs typeface="+mn-cs"/>
      </a:defRPr>
    </a:lvl4pPr>
    <a:lvl5pPr marL="1825309" algn="l" defTabSz="912655" rtl="0" eaLnBrk="1" latinLnBrk="0" hangingPunct="1">
      <a:defRPr sz="1200" kern="1200">
        <a:solidFill>
          <a:schemeClr val="tx1"/>
        </a:solidFill>
        <a:latin typeface="+mn-lt"/>
        <a:ea typeface="+mn-ea"/>
        <a:cs typeface="+mn-cs"/>
      </a:defRPr>
    </a:lvl5pPr>
    <a:lvl6pPr marL="2281686" algn="l" defTabSz="912655" rtl="0" eaLnBrk="1" latinLnBrk="0" hangingPunct="1">
      <a:defRPr sz="1200" kern="1200">
        <a:solidFill>
          <a:schemeClr val="tx1"/>
        </a:solidFill>
        <a:latin typeface="+mn-lt"/>
        <a:ea typeface="+mn-ea"/>
        <a:cs typeface="+mn-cs"/>
      </a:defRPr>
    </a:lvl6pPr>
    <a:lvl7pPr marL="2737962" algn="l" defTabSz="912655" rtl="0" eaLnBrk="1" latinLnBrk="0" hangingPunct="1">
      <a:defRPr sz="1200" kern="1200">
        <a:solidFill>
          <a:schemeClr val="tx1"/>
        </a:solidFill>
        <a:latin typeface="+mn-lt"/>
        <a:ea typeface="+mn-ea"/>
        <a:cs typeface="+mn-cs"/>
      </a:defRPr>
    </a:lvl7pPr>
    <a:lvl8pPr marL="3194240" algn="l" defTabSz="912655" rtl="0" eaLnBrk="1" latinLnBrk="0" hangingPunct="1">
      <a:defRPr sz="1200" kern="1200">
        <a:solidFill>
          <a:schemeClr val="tx1"/>
        </a:solidFill>
        <a:latin typeface="+mn-lt"/>
        <a:ea typeface="+mn-ea"/>
        <a:cs typeface="+mn-cs"/>
      </a:defRPr>
    </a:lvl8pPr>
    <a:lvl9pPr marL="3650519" algn="l" defTabSz="9126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23765-1917-471C-8EC0-15D1555CB209}"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2679385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MS PGothic" panose="020B0600070205080204" pitchFamily="34" charset="-128"/>
            </a:endParaRPr>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63550">
              <a:defRPr>
                <a:solidFill>
                  <a:schemeClr val="tx1"/>
                </a:solidFill>
                <a:latin typeface="Century Gothic" panose="020B0502020202020204" pitchFamily="34" charset="0"/>
              </a:defRPr>
            </a:lvl1pPr>
            <a:lvl2pPr marL="715963" indent="-274638" defTabSz="463550">
              <a:defRPr>
                <a:solidFill>
                  <a:schemeClr val="tx1"/>
                </a:solidFill>
                <a:latin typeface="Century Gothic" panose="020B0502020202020204" pitchFamily="34" charset="0"/>
              </a:defRPr>
            </a:lvl2pPr>
            <a:lvl3pPr marL="1103313" indent="-219075" defTabSz="463550">
              <a:defRPr>
                <a:solidFill>
                  <a:schemeClr val="tx1"/>
                </a:solidFill>
                <a:latin typeface="Century Gothic" panose="020B0502020202020204" pitchFamily="34" charset="0"/>
              </a:defRPr>
            </a:lvl3pPr>
            <a:lvl4pPr marL="1543050" indent="-219075" defTabSz="463550">
              <a:defRPr>
                <a:solidFill>
                  <a:schemeClr val="tx1"/>
                </a:solidFill>
                <a:latin typeface="Century Gothic" panose="020B0502020202020204" pitchFamily="34" charset="0"/>
              </a:defRPr>
            </a:lvl4pPr>
            <a:lvl5pPr marL="1984375" indent="-219075" defTabSz="463550">
              <a:defRPr>
                <a:solidFill>
                  <a:schemeClr val="tx1"/>
                </a:solidFill>
                <a:latin typeface="Century Gothic" panose="020B0502020202020204" pitchFamily="34" charset="0"/>
              </a:defRPr>
            </a:lvl5pPr>
            <a:lvl6pPr marL="2441575" indent="-219075" defTabSz="463550" eaLnBrk="0" fontAlgn="base" hangingPunct="0">
              <a:spcBef>
                <a:spcPct val="0"/>
              </a:spcBef>
              <a:spcAft>
                <a:spcPct val="0"/>
              </a:spcAft>
              <a:defRPr>
                <a:solidFill>
                  <a:schemeClr val="tx1"/>
                </a:solidFill>
                <a:latin typeface="Century Gothic" panose="020B0502020202020204" pitchFamily="34" charset="0"/>
              </a:defRPr>
            </a:lvl6pPr>
            <a:lvl7pPr marL="2898775" indent="-219075" defTabSz="463550" eaLnBrk="0" fontAlgn="base" hangingPunct="0">
              <a:spcBef>
                <a:spcPct val="0"/>
              </a:spcBef>
              <a:spcAft>
                <a:spcPct val="0"/>
              </a:spcAft>
              <a:defRPr>
                <a:solidFill>
                  <a:schemeClr val="tx1"/>
                </a:solidFill>
                <a:latin typeface="Century Gothic" panose="020B0502020202020204" pitchFamily="34" charset="0"/>
              </a:defRPr>
            </a:lvl7pPr>
            <a:lvl8pPr marL="3355975" indent="-219075" defTabSz="463550" eaLnBrk="0" fontAlgn="base" hangingPunct="0">
              <a:spcBef>
                <a:spcPct val="0"/>
              </a:spcBef>
              <a:spcAft>
                <a:spcPct val="0"/>
              </a:spcAft>
              <a:defRPr>
                <a:solidFill>
                  <a:schemeClr val="tx1"/>
                </a:solidFill>
                <a:latin typeface="Century Gothic" panose="020B0502020202020204" pitchFamily="34" charset="0"/>
              </a:defRPr>
            </a:lvl8pPr>
            <a:lvl9pPr marL="3813175" indent="-219075" defTabSz="463550" eaLnBrk="0" fontAlgn="base" hangingPunct="0">
              <a:spcBef>
                <a:spcPct val="0"/>
              </a:spcBef>
              <a:spcAft>
                <a:spcPct val="0"/>
              </a:spcAft>
              <a:defRPr>
                <a:solidFill>
                  <a:schemeClr val="tx1"/>
                </a:solidFill>
                <a:latin typeface="Century Gothic" panose="020B0502020202020204" pitchFamily="34" charset="0"/>
              </a:defRPr>
            </a:lvl9pPr>
          </a:lstStyle>
          <a:p>
            <a:fld id="{4BE28FBB-76A5-4467-9F51-3FABFB695645}" type="slidenum">
              <a:rPr lang="en-US" altLang="en-US" sz="1100" smtClean="0">
                <a:solidFill>
                  <a:srgbClr val="000000"/>
                </a:solidFill>
                <a:latin typeface="Arial" panose="020B0604020202020204" pitchFamily="34" charset="0"/>
                <a:ea typeface="MS PGothic" panose="020B0600070205080204" pitchFamily="34" charset="-128"/>
              </a:rPr>
              <a:pPr/>
              <a:t>13</a:t>
            </a:fld>
            <a:endParaRPr lang="en-US" altLang="en-US" sz="1100" smtClean="0">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939462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MS PGothic" panose="020B0600070205080204" pitchFamily="34" charset="-128"/>
            </a:endParaRPr>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63550">
              <a:defRPr>
                <a:solidFill>
                  <a:schemeClr val="tx1"/>
                </a:solidFill>
                <a:latin typeface="Century Gothic" panose="020B0502020202020204" pitchFamily="34" charset="0"/>
              </a:defRPr>
            </a:lvl1pPr>
            <a:lvl2pPr marL="715963" indent="-274638" defTabSz="463550">
              <a:defRPr>
                <a:solidFill>
                  <a:schemeClr val="tx1"/>
                </a:solidFill>
                <a:latin typeface="Century Gothic" panose="020B0502020202020204" pitchFamily="34" charset="0"/>
              </a:defRPr>
            </a:lvl2pPr>
            <a:lvl3pPr marL="1103313" indent="-219075" defTabSz="463550">
              <a:defRPr>
                <a:solidFill>
                  <a:schemeClr val="tx1"/>
                </a:solidFill>
                <a:latin typeface="Century Gothic" panose="020B0502020202020204" pitchFamily="34" charset="0"/>
              </a:defRPr>
            </a:lvl3pPr>
            <a:lvl4pPr marL="1543050" indent="-219075" defTabSz="463550">
              <a:defRPr>
                <a:solidFill>
                  <a:schemeClr val="tx1"/>
                </a:solidFill>
                <a:latin typeface="Century Gothic" panose="020B0502020202020204" pitchFamily="34" charset="0"/>
              </a:defRPr>
            </a:lvl4pPr>
            <a:lvl5pPr marL="1984375" indent="-219075" defTabSz="463550">
              <a:defRPr>
                <a:solidFill>
                  <a:schemeClr val="tx1"/>
                </a:solidFill>
                <a:latin typeface="Century Gothic" panose="020B0502020202020204" pitchFamily="34" charset="0"/>
              </a:defRPr>
            </a:lvl5pPr>
            <a:lvl6pPr marL="2441575" indent="-219075" defTabSz="463550" eaLnBrk="0" fontAlgn="base" hangingPunct="0">
              <a:spcBef>
                <a:spcPct val="0"/>
              </a:spcBef>
              <a:spcAft>
                <a:spcPct val="0"/>
              </a:spcAft>
              <a:defRPr>
                <a:solidFill>
                  <a:schemeClr val="tx1"/>
                </a:solidFill>
                <a:latin typeface="Century Gothic" panose="020B0502020202020204" pitchFamily="34" charset="0"/>
              </a:defRPr>
            </a:lvl6pPr>
            <a:lvl7pPr marL="2898775" indent="-219075" defTabSz="463550" eaLnBrk="0" fontAlgn="base" hangingPunct="0">
              <a:spcBef>
                <a:spcPct val="0"/>
              </a:spcBef>
              <a:spcAft>
                <a:spcPct val="0"/>
              </a:spcAft>
              <a:defRPr>
                <a:solidFill>
                  <a:schemeClr val="tx1"/>
                </a:solidFill>
                <a:latin typeface="Century Gothic" panose="020B0502020202020204" pitchFamily="34" charset="0"/>
              </a:defRPr>
            </a:lvl7pPr>
            <a:lvl8pPr marL="3355975" indent="-219075" defTabSz="463550" eaLnBrk="0" fontAlgn="base" hangingPunct="0">
              <a:spcBef>
                <a:spcPct val="0"/>
              </a:spcBef>
              <a:spcAft>
                <a:spcPct val="0"/>
              </a:spcAft>
              <a:defRPr>
                <a:solidFill>
                  <a:schemeClr val="tx1"/>
                </a:solidFill>
                <a:latin typeface="Century Gothic" panose="020B0502020202020204" pitchFamily="34" charset="0"/>
              </a:defRPr>
            </a:lvl8pPr>
            <a:lvl9pPr marL="3813175" indent="-219075" defTabSz="463550" eaLnBrk="0" fontAlgn="base" hangingPunct="0">
              <a:spcBef>
                <a:spcPct val="0"/>
              </a:spcBef>
              <a:spcAft>
                <a:spcPct val="0"/>
              </a:spcAft>
              <a:defRPr>
                <a:solidFill>
                  <a:schemeClr val="tx1"/>
                </a:solidFill>
                <a:latin typeface="Century Gothic" panose="020B0502020202020204" pitchFamily="34" charset="0"/>
              </a:defRPr>
            </a:lvl9pPr>
          </a:lstStyle>
          <a:p>
            <a:fld id="{354A8EE1-CC23-436E-8C8C-D6B3F978CFD0}" type="slidenum">
              <a:rPr lang="en-US" altLang="en-US" sz="1100" smtClean="0">
                <a:solidFill>
                  <a:prstClr val="black"/>
                </a:solidFill>
                <a:latin typeface="Arial" panose="020B0604020202020204" pitchFamily="34" charset="0"/>
                <a:ea typeface="MS PGothic" panose="020B0600070205080204" pitchFamily="34" charset="-128"/>
              </a:rPr>
              <a:pPr/>
              <a:t>14</a:t>
            </a:fld>
            <a:endParaRPr lang="en-US" altLang="en-US" sz="1100" smtClean="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558055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MS PGothic" panose="020B0600070205080204" pitchFamily="34" charset="-128"/>
            </a:endParaRPr>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63550">
              <a:defRPr>
                <a:solidFill>
                  <a:schemeClr val="tx1"/>
                </a:solidFill>
                <a:latin typeface="Century Gothic" panose="020B0502020202020204" pitchFamily="34" charset="0"/>
              </a:defRPr>
            </a:lvl1pPr>
            <a:lvl2pPr marL="715963" indent="-274638" defTabSz="463550">
              <a:defRPr>
                <a:solidFill>
                  <a:schemeClr val="tx1"/>
                </a:solidFill>
                <a:latin typeface="Century Gothic" panose="020B0502020202020204" pitchFamily="34" charset="0"/>
              </a:defRPr>
            </a:lvl2pPr>
            <a:lvl3pPr marL="1103313" indent="-219075" defTabSz="463550">
              <a:defRPr>
                <a:solidFill>
                  <a:schemeClr val="tx1"/>
                </a:solidFill>
                <a:latin typeface="Century Gothic" panose="020B0502020202020204" pitchFamily="34" charset="0"/>
              </a:defRPr>
            </a:lvl3pPr>
            <a:lvl4pPr marL="1543050" indent="-219075" defTabSz="463550">
              <a:defRPr>
                <a:solidFill>
                  <a:schemeClr val="tx1"/>
                </a:solidFill>
                <a:latin typeface="Century Gothic" panose="020B0502020202020204" pitchFamily="34" charset="0"/>
              </a:defRPr>
            </a:lvl4pPr>
            <a:lvl5pPr marL="1984375" indent="-219075" defTabSz="463550">
              <a:defRPr>
                <a:solidFill>
                  <a:schemeClr val="tx1"/>
                </a:solidFill>
                <a:latin typeface="Century Gothic" panose="020B0502020202020204" pitchFamily="34" charset="0"/>
              </a:defRPr>
            </a:lvl5pPr>
            <a:lvl6pPr marL="2441575" indent="-219075" defTabSz="463550" eaLnBrk="0" fontAlgn="base" hangingPunct="0">
              <a:spcBef>
                <a:spcPct val="0"/>
              </a:spcBef>
              <a:spcAft>
                <a:spcPct val="0"/>
              </a:spcAft>
              <a:defRPr>
                <a:solidFill>
                  <a:schemeClr val="tx1"/>
                </a:solidFill>
                <a:latin typeface="Century Gothic" panose="020B0502020202020204" pitchFamily="34" charset="0"/>
              </a:defRPr>
            </a:lvl6pPr>
            <a:lvl7pPr marL="2898775" indent="-219075" defTabSz="463550" eaLnBrk="0" fontAlgn="base" hangingPunct="0">
              <a:spcBef>
                <a:spcPct val="0"/>
              </a:spcBef>
              <a:spcAft>
                <a:spcPct val="0"/>
              </a:spcAft>
              <a:defRPr>
                <a:solidFill>
                  <a:schemeClr val="tx1"/>
                </a:solidFill>
                <a:latin typeface="Century Gothic" panose="020B0502020202020204" pitchFamily="34" charset="0"/>
              </a:defRPr>
            </a:lvl7pPr>
            <a:lvl8pPr marL="3355975" indent="-219075" defTabSz="463550" eaLnBrk="0" fontAlgn="base" hangingPunct="0">
              <a:spcBef>
                <a:spcPct val="0"/>
              </a:spcBef>
              <a:spcAft>
                <a:spcPct val="0"/>
              </a:spcAft>
              <a:defRPr>
                <a:solidFill>
                  <a:schemeClr val="tx1"/>
                </a:solidFill>
                <a:latin typeface="Century Gothic" panose="020B0502020202020204" pitchFamily="34" charset="0"/>
              </a:defRPr>
            </a:lvl8pPr>
            <a:lvl9pPr marL="3813175" indent="-219075" defTabSz="463550" eaLnBrk="0" fontAlgn="base" hangingPunct="0">
              <a:spcBef>
                <a:spcPct val="0"/>
              </a:spcBef>
              <a:spcAft>
                <a:spcPct val="0"/>
              </a:spcAft>
              <a:defRPr>
                <a:solidFill>
                  <a:schemeClr val="tx1"/>
                </a:solidFill>
                <a:latin typeface="Century Gothic" panose="020B0502020202020204" pitchFamily="34" charset="0"/>
              </a:defRPr>
            </a:lvl9pPr>
          </a:lstStyle>
          <a:p>
            <a:fld id="{3CA71F53-DBCB-4713-B4C8-57529AE0FC2B}" type="slidenum">
              <a:rPr lang="en-JM" altLang="en-US" sz="1100" smtClean="0">
                <a:solidFill>
                  <a:srgbClr val="000000"/>
                </a:solidFill>
                <a:latin typeface="Arial" panose="020B0604020202020204" pitchFamily="34" charset="0"/>
                <a:ea typeface="MS PGothic" panose="020B0600070205080204" pitchFamily="34" charset="-128"/>
              </a:rPr>
              <a:pPr/>
              <a:t>15</a:t>
            </a:fld>
            <a:endParaRPr lang="en-JM" altLang="en-US" sz="1100" smtClean="0">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198447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MS PGothic" panose="020B0600070205080204" pitchFamily="34" charset="-128"/>
            </a:endParaRPr>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63550">
              <a:defRPr>
                <a:solidFill>
                  <a:schemeClr val="tx1"/>
                </a:solidFill>
                <a:latin typeface="Century Gothic" panose="020B0502020202020204" pitchFamily="34" charset="0"/>
              </a:defRPr>
            </a:lvl1pPr>
            <a:lvl2pPr marL="715963" indent="-274638" defTabSz="463550">
              <a:defRPr>
                <a:solidFill>
                  <a:schemeClr val="tx1"/>
                </a:solidFill>
                <a:latin typeface="Century Gothic" panose="020B0502020202020204" pitchFamily="34" charset="0"/>
              </a:defRPr>
            </a:lvl2pPr>
            <a:lvl3pPr marL="1103313" indent="-219075" defTabSz="463550">
              <a:defRPr>
                <a:solidFill>
                  <a:schemeClr val="tx1"/>
                </a:solidFill>
                <a:latin typeface="Century Gothic" panose="020B0502020202020204" pitchFamily="34" charset="0"/>
              </a:defRPr>
            </a:lvl3pPr>
            <a:lvl4pPr marL="1543050" indent="-219075" defTabSz="463550">
              <a:defRPr>
                <a:solidFill>
                  <a:schemeClr val="tx1"/>
                </a:solidFill>
                <a:latin typeface="Century Gothic" panose="020B0502020202020204" pitchFamily="34" charset="0"/>
              </a:defRPr>
            </a:lvl4pPr>
            <a:lvl5pPr marL="1984375" indent="-219075" defTabSz="463550">
              <a:defRPr>
                <a:solidFill>
                  <a:schemeClr val="tx1"/>
                </a:solidFill>
                <a:latin typeface="Century Gothic" panose="020B0502020202020204" pitchFamily="34" charset="0"/>
              </a:defRPr>
            </a:lvl5pPr>
            <a:lvl6pPr marL="2441575" indent="-219075" defTabSz="463550" eaLnBrk="0" fontAlgn="base" hangingPunct="0">
              <a:spcBef>
                <a:spcPct val="0"/>
              </a:spcBef>
              <a:spcAft>
                <a:spcPct val="0"/>
              </a:spcAft>
              <a:defRPr>
                <a:solidFill>
                  <a:schemeClr val="tx1"/>
                </a:solidFill>
                <a:latin typeface="Century Gothic" panose="020B0502020202020204" pitchFamily="34" charset="0"/>
              </a:defRPr>
            </a:lvl6pPr>
            <a:lvl7pPr marL="2898775" indent="-219075" defTabSz="463550" eaLnBrk="0" fontAlgn="base" hangingPunct="0">
              <a:spcBef>
                <a:spcPct val="0"/>
              </a:spcBef>
              <a:spcAft>
                <a:spcPct val="0"/>
              </a:spcAft>
              <a:defRPr>
                <a:solidFill>
                  <a:schemeClr val="tx1"/>
                </a:solidFill>
                <a:latin typeface="Century Gothic" panose="020B0502020202020204" pitchFamily="34" charset="0"/>
              </a:defRPr>
            </a:lvl7pPr>
            <a:lvl8pPr marL="3355975" indent="-219075" defTabSz="463550" eaLnBrk="0" fontAlgn="base" hangingPunct="0">
              <a:spcBef>
                <a:spcPct val="0"/>
              </a:spcBef>
              <a:spcAft>
                <a:spcPct val="0"/>
              </a:spcAft>
              <a:defRPr>
                <a:solidFill>
                  <a:schemeClr val="tx1"/>
                </a:solidFill>
                <a:latin typeface="Century Gothic" panose="020B0502020202020204" pitchFamily="34" charset="0"/>
              </a:defRPr>
            </a:lvl8pPr>
            <a:lvl9pPr marL="3813175" indent="-219075" defTabSz="463550" eaLnBrk="0" fontAlgn="base" hangingPunct="0">
              <a:spcBef>
                <a:spcPct val="0"/>
              </a:spcBef>
              <a:spcAft>
                <a:spcPct val="0"/>
              </a:spcAft>
              <a:defRPr>
                <a:solidFill>
                  <a:schemeClr val="tx1"/>
                </a:solidFill>
                <a:latin typeface="Century Gothic" panose="020B0502020202020204" pitchFamily="34" charset="0"/>
              </a:defRPr>
            </a:lvl9pPr>
          </a:lstStyle>
          <a:p>
            <a:fld id="{8AECA8E6-01F6-4211-87BD-BEF4B5C742F4}" type="slidenum">
              <a:rPr lang="en-US" altLang="en-US" sz="1100" smtClean="0">
                <a:solidFill>
                  <a:srgbClr val="000000"/>
                </a:solidFill>
                <a:latin typeface="Arial" panose="020B0604020202020204" pitchFamily="34" charset="0"/>
                <a:ea typeface="MS PGothic" panose="020B0600070205080204" pitchFamily="34" charset="-128"/>
              </a:rPr>
              <a:pPr/>
              <a:t>16</a:t>
            </a:fld>
            <a:endParaRPr lang="en-US" altLang="en-US" sz="1100" smtClean="0">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914491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MS PGothic" panose="020B0600070205080204" pitchFamily="34" charset="-128"/>
            </a:endParaRPr>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63550">
              <a:defRPr>
                <a:solidFill>
                  <a:schemeClr val="tx1"/>
                </a:solidFill>
                <a:latin typeface="Century Gothic" panose="020B0502020202020204" pitchFamily="34" charset="0"/>
              </a:defRPr>
            </a:lvl1pPr>
            <a:lvl2pPr marL="715963" indent="-274638" defTabSz="463550">
              <a:defRPr>
                <a:solidFill>
                  <a:schemeClr val="tx1"/>
                </a:solidFill>
                <a:latin typeface="Century Gothic" panose="020B0502020202020204" pitchFamily="34" charset="0"/>
              </a:defRPr>
            </a:lvl2pPr>
            <a:lvl3pPr marL="1103313" indent="-219075" defTabSz="463550">
              <a:defRPr>
                <a:solidFill>
                  <a:schemeClr val="tx1"/>
                </a:solidFill>
                <a:latin typeface="Century Gothic" panose="020B0502020202020204" pitchFamily="34" charset="0"/>
              </a:defRPr>
            </a:lvl3pPr>
            <a:lvl4pPr marL="1543050" indent="-219075" defTabSz="463550">
              <a:defRPr>
                <a:solidFill>
                  <a:schemeClr val="tx1"/>
                </a:solidFill>
                <a:latin typeface="Century Gothic" panose="020B0502020202020204" pitchFamily="34" charset="0"/>
              </a:defRPr>
            </a:lvl4pPr>
            <a:lvl5pPr marL="1984375" indent="-219075" defTabSz="463550">
              <a:defRPr>
                <a:solidFill>
                  <a:schemeClr val="tx1"/>
                </a:solidFill>
                <a:latin typeface="Century Gothic" panose="020B0502020202020204" pitchFamily="34" charset="0"/>
              </a:defRPr>
            </a:lvl5pPr>
            <a:lvl6pPr marL="2441575" indent="-219075" defTabSz="463550" eaLnBrk="0" fontAlgn="base" hangingPunct="0">
              <a:spcBef>
                <a:spcPct val="0"/>
              </a:spcBef>
              <a:spcAft>
                <a:spcPct val="0"/>
              </a:spcAft>
              <a:defRPr>
                <a:solidFill>
                  <a:schemeClr val="tx1"/>
                </a:solidFill>
                <a:latin typeface="Century Gothic" panose="020B0502020202020204" pitchFamily="34" charset="0"/>
              </a:defRPr>
            </a:lvl6pPr>
            <a:lvl7pPr marL="2898775" indent="-219075" defTabSz="463550" eaLnBrk="0" fontAlgn="base" hangingPunct="0">
              <a:spcBef>
                <a:spcPct val="0"/>
              </a:spcBef>
              <a:spcAft>
                <a:spcPct val="0"/>
              </a:spcAft>
              <a:defRPr>
                <a:solidFill>
                  <a:schemeClr val="tx1"/>
                </a:solidFill>
                <a:latin typeface="Century Gothic" panose="020B0502020202020204" pitchFamily="34" charset="0"/>
              </a:defRPr>
            </a:lvl7pPr>
            <a:lvl8pPr marL="3355975" indent="-219075" defTabSz="463550" eaLnBrk="0" fontAlgn="base" hangingPunct="0">
              <a:spcBef>
                <a:spcPct val="0"/>
              </a:spcBef>
              <a:spcAft>
                <a:spcPct val="0"/>
              </a:spcAft>
              <a:defRPr>
                <a:solidFill>
                  <a:schemeClr val="tx1"/>
                </a:solidFill>
                <a:latin typeface="Century Gothic" panose="020B0502020202020204" pitchFamily="34" charset="0"/>
              </a:defRPr>
            </a:lvl8pPr>
            <a:lvl9pPr marL="3813175" indent="-219075" defTabSz="463550" eaLnBrk="0" fontAlgn="base" hangingPunct="0">
              <a:spcBef>
                <a:spcPct val="0"/>
              </a:spcBef>
              <a:spcAft>
                <a:spcPct val="0"/>
              </a:spcAft>
              <a:defRPr>
                <a:solidFill>
                  <a:schemeClr val="tx1"/>
                </a:solidFill>
                <a:latin typeface="Century Gothic" panose="020B0502020202020204" pitchFamily="34" charset="0"/>
              </a:defRPr>
            </a:lvl9pPr>
          </a:lstStyle>
          <a:p>
            <a:fld id="{EE1E9C69-0DA8-4D3D-8565-9EABABCD8C78}" type="slidenum">
              <a:rPr lang="en-US" altLang="en-US" sz="1100" smtClean="0">
                <a:solidFill>
                  <a:prstClr val="black"/>
                </a:solidFill>
                <a:latin typeface="Arial" panose="020B0604020202020204" pitchFamily="34" charset="0"/>
                <a:ea typeface="MS PGothic" panose="020B0600070205080204" pitchFamily="34" charset="-128"/>
              </a:rPr>
              <a:pPr/>
              <a:t>18</a:t>
            </a:fld>
            <a:endParaRPr lang="en-US" altLang="en-US" sz="1100" smtClean="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30873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MS PGothic" panose="020B0600070205080204" pitchFamily="34" charset="-128"/>
            </a:endParaRPr>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63550">
              <a:defRPr>
                <a:solidFill>
                  <a:schemeClr val="tx1"/>
                </a:solidFill>
                <a:latin typeface="Century Gothic" panose="020B0502020202020204" pitchFamily="34" charset="0"/>
              </a:defRPr>
            </a:lvl1pPr>
            <a:lvl2pPr marL="715963" indent="-274638" defTabSz="463550">
              <a:defRPr>
                <a:solidFill>
                  <a:schemeClr val="tx1"/>
                </a:solidFill>
                <a:latin typeface="Century Gothic" panose="020B0502020202020204" pitchFamily="34" charset="0"/>
              </a:defRPr>
            </a:lvl2pPr>
            <a:lvl3pPr marL="1103313" indent="-219075" defTabSz="463550">
              <a:defRPr>
                <a:solidFill>
                  <a:schemeClr val="tx1"/>
                </a:solidFill>
                <a:latin typeface="Century Gothic" panose="020B0502020202020204" pitchFamily="34" charset="0"/>
              </a:defRPr>
            </a:lvl3pPr>
            <a:lvl4pPr marL="1543050" indent="-219075" defTabSz="463550">
              <a:defRPr>
                <a:solidFill>
                  <a:schemeClr val="tx1"/>
                </a:solidFill>
                <a:latin typeface="Century Gothic" panose="020B0502020202020204" pitchFamily="34" charset="0"/>
              </a:defRPr>
            </a:lvl4pPr>
            <a:lvl5pPr marL="1984375" indent="-219075" defTabSz="463550">
              <a:defRPr>
                <a:solidFill>
                  <a:schemeClr val="tx1"/>
                </a:solidFill>
                <a:latin typeface="Century Gothic" panose="020B0502020202020204" pitchFamily="34" charset="0"/>
              </a:defRPr>
            </a:lvl5pPr>
            <a:lvl6pPr marL="2441575" indent="-219075" defTabSz="463550" eaLnBrk="0" fontAlgn="base" hangingPunct="0">
              <a:spcBef>
                <a:spcPct val="0"/>
              </a:spcBef>
              <a:spcAft>
                <a:spcPct val="0"/>
              </a:spcAft>
              <a:defRPr>
                <a:solidFill>
                  <a:schemeClr val="tx1"/>
                </a:solidFill>
                <a:latin typeface="Century Gothic" panose="020B0502020202020204" pitchFamily="34" charset="0"/>
              </a:defRPr>
            </a:lvl6pPr>
            <a:lvl7pPr marL="2898775" indent="-219075" defTabSz="463550" eaLnBrk="0" fontAlgn="base" hangingPunct="0">
              <a:spcBef>
                <a:spcPct val="0"/>
              </a:spcBef>
              <a:spcAft>
                <a:spcPct val="0"/>
              </a:spcAft>
              <a:defRPr>
                <a:solidFill>
                  <a:schemeClr val="tx1"/>
                </a:solidFill>
                <a:latin typeface="Century Gothic" panose="020B0502020202020204" pitchFamily="34" charset="0"/>
              </a:defRPr>
            </a:lvl7pPr>
            <a:lvl8pPr marL="3355975" indent="-219075" defTabSz="463550" eaLnBrk="0" fontAlgn="base" hangingPunct="0">
              <a:spcBef>
                <a:spcPct val="0"/>
              </a:spcBef>
              <a:spcAft>
                <a:spcPct val="0"/>
              </a:spcAft>
              <a:defRPr>
                <a:solidFill>
                  <a:schemeClr val="tx1"/>
                </a:solidFill>
                <a:latin typeface="Century Gothic" panose="020B0502020202020204" pitchFamily="34" charset="0"/>
              </a:defRPr>
            </a:lvl8pPr>
            <a:lvl9pPr marL="3813175" indent="-219075" defTabSz="463550" eaLnBrk="0" fontAlgn="base" hangingPunct="0">
              <a:spcBef>
                <a:spcPct val="0"/>
              </a:spcBef>
              <a:spcAft>
                <a:spcPct val="0"/>
              </a:spcAft>
              <a:defRPr>
                <a:solidFill>
                  <a:schemeClr val="tx1"/>
                </a:solidFill>
                <a:latin typeface="Century Gothic" panose="020B0502020202020204" pitchFamily="34" charset="0"/>
              </a:defRPr>
            </a:lvl9pPr>
          </a:lstStyle>
          <a:p>
            <a:fld id="{352249D9-E73B-45F3-9D71-C43F12C224F9}" type="slidenum">
              <a:rPr lang="en-US" altLang="en-US" sz="1100" smtClean="0">
                <a:solidFill>
                  <a:prstClr val="black"/>
                </a:solidFill>
                <a:latin typeface="Arial" panose="020B0604020202020204" pitchFamily="34" charset="0"/>
                <a:ea typeface="MS PGothic" panose="020B0600070205080204" pitchFamily="34" charset="-128"/>
              </a:rPr>
              <a:pPr/>
              <a:t>20</a:t>
            </a:fld>
            <a:endParaRPr lang="en-US" altLang="en-US" sz="1100" smtClean="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693922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hape 861"/>
          <p:cNvSpPr>
            <a:spLocks noGrp="1" noRot="1" noChangeAspect="1" noTextEdit="1"/>
          </p:cNvSpPr>
          <p:nvPr>
            <p:ph type="sldImg"/>
          </p:nvPr>
        </p:nvSpPr>
        <p:spPr bwMode="auto">
          <a:xfrm>
            <a:off x="-1492250" y="912813"/>
            <a:ext cx="8128000" cy="4572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Shape 86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863" eaLnBrk="1" hangingPunct="1">
              <a:spcBef>
                <a:spcPct val="0"/>
              </a:spcBef>
            </a:pPr>
            <a:endParaRPr lang="en-US" altLang="en-US" smtClean="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4285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MS PGothic" panose="020B0600070205080204" pitchFamily="34" charset="-128"/>
            </a:endParaRPr>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63550">
              <a:defRPr>
                <a:solidFill>
                  <a:schemeClr val="tx1"/>
                </a:solidFill>
                <a:latin typeface="Century Gothic" panose="020B0502020202020204" pitchFamily="34" charset="0"/>
              </a:defRPr>
            </a:lvl1pPr>
            <a:lvl2pPr marL="715963" indent="-274638" defTabSz="463550">
              <a:defRPr>
                <a:solidFill>
                  <a:schemeClr val="tx1"/>
                </a:solidFill>
                <a:latin typeface="Century Gothic" panose="020B0502020202020204" pitchFamily="34" charset="0"/>
              </a:defRPr>
            </a:lvl2pPr>
            <a:lvl3pPr marL="1103313" indent="-219075" defTabSz="463550">
              <a:defRPr>
                <a:solidFill>
                  <a:schemeClr val="tx1"/>
                </a:solidFill>
                <a:latin typeface="Century Gothic" panose="020B0502020202020204" pitchFamily="34" charset="0"/>
              </a:defRPr>
            </a:lvl3pPr>
            <a:lvl4pPr marL="1543050" indent="-219075" defTabSz="463550">
              <a:defRPr>
                <a:solidFill>
                  <a:schemeClr val="tx1"/>
                </a:solidFill>
                <a:latin typeface="Century Gothic" panose="020B0502020202020204" pitchFamily="34" charset="0"/>
              </a:defRPr>
            </a:lvl4pPr>
            <a:lvl5pPr marL="1984375" indent="-219075" defTabSz="463550">
              <a:defRPr>
                <a:solidFill>
                  <a:schemeClr val="tx1"/>
                </a:solidFill>
                <a:latin typeface="Century Gothic" panose="020B0502020202020204" pitchFamily="34" charset="0"/>
              </a:defRPr>
            </a:lvl5pPr>
            <a:lvl6pPr marL="2441575" indent="-219075" defTabSz="463550" eaLnBrk="0" fontAlgn="base" hangingPunct="0">
              <a:spcBef>
                <a:spcPct val="0"/>
              </a:spcBef>
              <a:spcAft>
                <a:spcPct val="0"/>
              </a:spcAft>
              <a:defRPr>
                <a:solidFill>
                  <a:schemeClr val="tx1"/>
                </a:solidFill>
                <a:latin typeface="Century Gothic" panose="020B0502020202020204" pitchFamily="34" charset="0"/>
              </a:defRPr>
            </a:lvl6pPr>
            <a:lvl7pPr marL="2898775" indent="-219075" defTabSz="463550" eaLnBrk="0" fontAlgn="base" hangingPunct="0">
              <a:spcBef>
                <a:spcPct val="0"/>
              </a:spcBef>
              <a:spcAft>
                <a:spcPct val="0"/>
              </a:spcAft>
              <a:defRPr>
                <a:solidFill>
                  <a:schemeClr val="tx1"/>
                </a:solidFill>
                <a:latin typeface="Century Gothic" panose="020B0502020202020204" pitchFamily="34" charset="0"/>
              </a:defRPr>
            </a:lvl7pPr>
            <a:lvl8pPr marL="3355975" indent="-219075" defTabSz="463550" eaLnBrk="0" fontAlgn="base" hangingPunct="0">
              <a:spcBef>
                <a:spcPct val="0"/>
              </a:spcBef>
              <a:spcAft>
                <a:spcPct val="0"/>
              </a:spcAft>
              <a:defRPr>
                <a:solidFill>
                  <a:schemeClr val="tx1"/>
                </a:solidFill>
                <a:latin typeface="Century Gothic" panose="020B0502020202020204" pitchFamily="34" charset="0"/>
              </a:defRPr>
            </a:lvl8pPr>
            <a:lvl9pPr marL="3813175" indent="-219075" defTabSz="463550" eaLnBrk="0" fontAlgn="base" hangingPunct="0">
              <a:spcBef>
                <a:spcPct val="0"/>
              </a:spcBef>
              <a:spcAft>
                <a:spcPct val="0"/>
              </a:spcAft>
              <a:defRPr>
                <a:solidFill>
                  <a:schemeClr val="tx1"/>
                </a:solidFill>
                <a:latin typeface="Century Gothic" panose="020B0502020202020204" pitchFamily="34" charset="0"/>
              </a:defRPr>
            </a:lvl9pPr>
          </a:lstStyle>
          <a:p>
            <a:fld id="{B83E7ED4-D7C1-4527-B87A-2F9095FD5DE9}" type="slidenum">
              <a:rPr lang="en-US" altLang="en-US" sz="1100" smtClean="0">
                <a:solidFill>
                  <a:prstClr val="black"/>
                </a:solidFill>
                <a:latin typeface="Arial" panose="020B0604020202020204" pitchFamily="34" charset="0"/>
                <a:ea typeface="MS PGothic" panose="020B0600070205080204" pitchFamily="34" charset="-128"/>
              </a:rPr>
              <a:pPr/>
              <a:t>25</a:t>
            </a:fld>
            <a:endParaRPr lang="en-US" altLang="en-US" sz="1100" smtClean="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876387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MS PGothic" panose="020B0600070205080204" pitchFamily="34" charset="-128"/>
            </a:endParaRPr>
          </a:p>
        </p:txBody>
      </p:sp>
      <p:sp>
        <p:nvSpPr>
          <p:cNvPr id="173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63550">
              <a:defRPr>
                <a:solidFill>
                  <a:schemeClr val="tx1"/>
                </a:solidFill>
                <a:latin typeface="Century Gothic" panose="020B0502020202020204" pitchFamily="34" charset="0"/>
              </a:defRPr>
            </a:lvl1pPr>
            <a:lvl2pPr marL="715963" indent="-274638" defTabSz="463550">
              <a:defRPr>
                <a:solidFill>
                  <a:schemeClr val="tx1"/>
                </a:solidFill>
                <a:latin typeface="Century Gothic" panose="020B0502020202020204" pitchFamily="34" charset="0"/>
              </a:defRPr>
            </a:lvl2pPr>
            <a:lvl3pPr marL="1103313" indent="-219075" defTabSz="463550">
              <a:defRPr>
                <a:solidFill>
                  <a:schemeClr val="tx1"/>
                </a:solidFill>
                <a:latin typeface="Century Gothic" panose="020B0502020202020204" pitchFamily="34" charset="0"/>
              </a:defRPr>
            </a:lvl3pPr>
            <a:lvl4pPr marL="1543050" indent="-219075" defTabSz="463550">
              <a:defRPr>
                <a:solidFill>
                  <a:schemeClr val="tx1"/>
                </a:solidFill>
                <a:latin typeface="Century Gothic" panose="020B0502020202020204" pitchFamily="34" charset="0"/>
              </a:defRPr>
            </a:lvl4pPr>
            <a:lvl5pPr marL="1984375" indent="-219075" defTabSz="463550">
              <a:defRPr>
                <a:solidFill>
                  <a:schemeClr val="tx1"/>
                </a:solidFill>
                <a:latin typeface="Century Gothic" panose="020B0502020202020204" pitchFamily="34" charset="0"/>
              </a:defRPr>
            </a:lvl5pPr>
            <a:lvl6pPr marL="2441575" indent="-219075" defTabSz="463550" eaLnBrk="0" fontAlgn="base" hangingPunct="0">
              <a:spcBef>
                <a:spcPct val="0"/>
              </a:spcBef>
              <a:spcAft>
                <a:spcPct val="0"/>
              </a:spcAft>
              <a:defRPr>
                <a:solidFill>
                  <a:schemeClr val="tx1"/>
                </a:solidFill>
                <a:latin typeface="Century Gothic" panose="020B0502020202020204" pitchFamily="34" charset="0"/>
              </a:defRPr>
            </a:lvl6pPr>
            <a:lvl7pPr marL="2898775" indent="-219075" defTabSz="463550" eaLnBrk="0" fontAlgn="base" hangingPunct="0">
              <a:spcBef>
                <a:spcPct val="0"/>
              </a:spcBef>
              <a:spcAft>
                <a:spcPct val="0"/>
              </a:spcAft>
              <a:defRPr>
                <a:solidFill>
                  <a:schemeClr val="tx1"/>
                </a:solidFill>
                <a:latin typeface="Century Gothic" panose="020B0502020202020204" pitchFamily="34" charset="0"/>
              </a:defRPr>
            </a:lvl7pPr>
            <a:lvl8pPr marL="3355975" indent="-219075" defTabSz="463550" eaLnBrk="0" fontAlgn="base" hangingPunct="0">
              <a:spcBef>
                <a:spcPct val="0"/>
              </a:spcBef>
              <a:spcAft>
                <a:spcPct val="0"/>
              </a:spcAft>
              <a:defRPr>
                <a:solidFill>
                  <a:schemeClr val="tx1"/>
                </a:solidFill>
                <a:latin typeface="Century Gothic" panose="020B0502020202020204" pitchFamily="34" charset="0"/>
              </a:defRPr>
            </a:lvl8pPr>
            <a:lvl9pPr marL="3813175" indent="-219075" defTabSz="463550" eaLnBrk="0" fontAlgn="base" hangingPunct="0">
              <a:spcBef>
                <a:spcPct val="0"/>
              </a:spcBef>
              <a:spcAft>
                <a:spcPct val="0"/>
              </a:spcAft>
              <a:defRPr>
                <a:solidFill>
                  <a:schemeClr val="tx1"/>
                </a:solidFill>
                <a:latin typeface="Century Gothic" panose="020B0502020202020204" pitchFamily="34" charset="0"/>
              </a:defRPr>
            </a:lvl9pPr>
          </a:lstStyle>
          <a:p>
            <a:fld id="{C3F06A67-4E4B-42E4-8C9C-5DA7E67C3CAA}" type="slidenum">
              <a:rPr lang="en-US" altLang="en-US" sz="1100" smtClean="0">
                <a:solidFill>
                  <a:srgbClr val="000000"/>
                </a:solidFill>
                <a:latin typeface="Arial" panose="020B0604020202020204" pitchFamily="34" charset="0"/>
                <a:ea typeface="MS PGothic" panose="020B0600070205080204" pitchFamily="34" charset="-128"/>
              </a:rPr>
              <a:pPr/>
              <a:t>26</a:t>
            </a:fld>
            <a:endParaRPr lang="en-US" altLang="en-US" sz="1100" smtClean="0">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422121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EA829E4-7B8F-48ED-BCF8-1C0A3C644052}" type="slidenum">
              <a:rPr lang="en-JM" smtClean="0">
                <a:solidFill>
                  <a:prstClr val="black"/>
                </a:solidFill>
                <a:latin typeface="Calibri"/>
              </a:rPr>
              <a:pPr/>
              <a:t>31</a:t>
            </a:fld>
            <a:endParaRPr lang="en-JM" dirty="0">
              <a:solidFill>
                <a:prstClr val="black"/>
              </a:solidFill>
              <a:latin typeface="Calibri"/>
            </a:endParaRPr>
          </a:p>
        </p:txBody>
      </p:sp>
    </p:spTree>
    <p:extLst>
      <p:ext uri="{BB962C8B-B14F-4D97-AF65-F5344CB8AC3E}">
        <p14:creationId xmlns:p14="http://schemas.microsoft.com/office/powerpoint/2010/main" val="1506158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Shape 551"/>
          <p:cNvSpPr>
            <a:spLocks noGrp="1" noRot="1" noChangeAspect="1"/>
          </p:cNvSpPr>
          <p:nvPr>
            <p:ph type="sldImg"/>
          </p:nvPr>
        </p:nvSpPr>
        <p:spPr>
          <a:xfrm>
            <a:off x="381000" y="685800"/>
            <a:ext cx="6096000" cy="3429000"/>
          </a:xfrm>
          <a:prstGeom prst="rect">
            <a:avLst/>
          </a:prstGeom>
        </p:spPr>
        <p:txBody>
          <a:bodyPr/>
          <a:lstStyle/>
          <a:p>
            <a:endParaRPr/>
          </a:p>
        </p:txBody>
      </p:sp>
      <p:sp>
        <p:nvSpPr>
          <p:cNvPr id="552" name="Shape 552"/>
          <p:cNvSpPr>
            <a:spLocks noGrp="1"/>
          </p:cNvSpPr>
          <p:nvPr>
            <p:ph type="body" sz="quarter" idx="1"/>
          </p:nvPr>
        </p:nvSpPr>
        <p:spPr>
          <a:prstGeom prst="rect">
            <a:avLst/>
          </a:prstGeom>
        </p:spPr>
        <p:txBody>
          <a:bodyPr/>
          <a:lstStyle/>
          <a:p>
            <a:pPr>
              <a:defRPr>
                <a:latin typeface="Arial"/>
                <a:ea typeface="Arial"/>
                <a:cs typeface="Arial"/>
                <a:sym typeface="Arial"/>
              </a:defRPr>
            </a:pPr>
            <a:r>
              <a:rPr sz="800" dirty="0"/>
              <a:t>The entire Westwood One leadership team has the enviable job of bringing our portfolio of assets and capabilities to life. We reach passionate listeners everywhere.</a:t>
            </a:r>
          </a:p>
          <a:p>
            <a:pPr>
              <a:defRPr>
                <a:latin typeface="Arial"/>
                <a:ea typeface="Arial"/>
                <a:cs typeface="Arial"/>
                <a:sym typeface="Arial"/>
              </a:defRPr>
            </a:pPr>
            <a:endParaRPr sz="800" dirty="0"/>
          </a:p>
          <a:p>
            <a:pPr>
              <a:defRPr>
                <a:latin typeface="Arial"/>
                <a:ea typeface="Arial"/>
                <a:cs typeface="Arial"/>
                <a:sym typeface="Arial"/>
              </a:defRPr>
            </a:pPr>
            <a:r>
              <a:rPr sz="800" dirty="0"/>
              <a:t>Westwood One can activate </a:t>
            </a:r>
            <a:r>
              <a:rPr sz="800" b="1" dirty="0"/>
              <a:t>nationally or locally</a:t>
            </a:r>
            <a:r>
              <a:rPr sz="800" dirty="0"/>
              <a:t> across Sports, Entertainment, Spoken Word, News, and Country. Our Experiential platform provides exclusive access to the biggest events in sports and music. </a:t>
            </a:r>
          </a:p>
          <a:p>
            <a:pPr>
              <a:defRPr>
                <a:latin typeface="Arial"/>
                <a:ea typeface="Arial"/>
                <a:cs typeface="Arial"/>
                <a:sym typeface="Arial"/>
              </a:defRPr>
            </a:pPr>
            <a:r>
              <a:rPr sz="800" dirty="0"/>
              <a:t>  </a:t>
            </a:r>
          </a:p>
          <a:p>
            <a:pPr>
              <a:defRPr>
                <a:latin typeface="Arial"/>
                <a:ea typeface="Arial"/>
                <a:cs typeface="Arial"/>
                <a:sym typeface="Arial"/>
              </a:defRPr>
            </a:pPr>
            <a:r>
              <a:rPr sz="800" dirty="0"/>
              <a:t>Our objective is to target the right audience and prove impact — that's why Westwood One offers best-in-class client and audience research and insights.</a:t>
            </a:r>
          </a:p>
          <a:p>
            <a:pPr>
              <a:defRPr>
                <a:latin typeface="Arial"/>
                <a:ea typeface="Arial"/>
                <a:cs typeface="Arial"/>
                <a:sym typeface="Arial"/>
              </a:defRPr>
            </a:pPr>
            <a:r>
              <a:rPr sz="800" dirty="0"/>
              <a:t> </a:t>
            </a:r>
          </a:p>
          <a:p>
            <a:pPr>
              <a:defRPr>
                <a:latin typeface="Arial"/>
                <a:ea typeface="Arial"/>
                <a:cs typeface="Arial"/>
                <a:sym typeface="Arial"/>
              </a:defRPr>
            </a:pPr>
            <a:r>
              <a:rPr sz="800" dirty="0"/>
              <a:t>Overall, there are multiple touchpoints in order to reach our engaged audience.</a:t>
            </a:r>
          </a:p>
          <a:p>
            <a:pPr>
              <a:defRPr>
                <a:latin typeface="Arial"/>
                <a:ea typeface="Arial"/>
                <a:cs typeface="Arial"/>
                <a:sym typeface="Arial"/>
              </a:defRPr>
            </a:pPr>
            <a:endParaRPr sz="800" dirty="0"/>
          </a:p>
          <a:p>
            <a:pPr>
              <a:defRPr>
                <a:latin typeface="Arial"/>
                <a:ea typeface="Arial"/>
                <a:cs typeface="Arial"/>
                <a:sym typeface="Arial"/>
              </a:defRPr>
            </a:pPr>
            <a:r>
              <a:rPr sz="800" dirty="0"/>
              <a:t>---------</a:t>
            </a:r>
          </a:p>
          <a:p>
            <a:pPr>
              <a:defRPr>
                <a:latin typeface="Arial"/>
                <a:ea typeface="Arial"/>
                <a:cs typeface="Arial"/>
                <a:sym typeface="Arial"/>
              </a:defRPr>
            </a:pPr>
            <a:endParaRPr sz="800" dirty="0"/>
          </a:p>
          <a:p>
            <a:pPr>
              <a:defRPr>
                <a:latin typeface="Arial"/>
                <a:ea typeface="Arial"/>
                <a:cs typeface="Arial"/>
                <a:sym typeface="Arial"/>
              </a:defRPr>
            </a:pPr>
            <a:r>
              <a:rPr sz="800" dirty="0"/>
              <a:t>(For reference:)</a:t>
            </a:r>
          </a:p>
          <a:p>
            <a:pPr>
              <a:defRPr>
                <a:latin typeface="Arial"/>
                <a:ea typeface="Arial"/>
                <a:cs typeface="Arial"/>
                <a:sym typeface="Arial"/>
              </a:defRPr>
            </a:pPr>
            <a:endParaRPr sz="800" dirty="0"/>
          </a:p>
          <a:p>
            <a:pPr marL="171450" indent="-171450">
              <a:buSzPct val="100000"/>
              <a:buFont typeface="Arial"/>
              <a:buChar char="•"/>
              <a:defRPr b="1">
                <a:latin typeface="Arial"/>
                <a:ea typeface="Arial"/>
                <a:cs typeface="Arial"/>
                <a:sym typeface="Arial"/>
              </a:defRPr>
            </a:pPr>
            <a:r>
              <a:rPr sz="800" dirty="0"/>
              <a:t>National audio:</a:t>
            </a:r>
            <a:r>
              <a:rPr sz="800" b="0" dirty="0"/>
              <a:t> reaching 245 million weekly listeners</a:t>
            </a:r>
          </a:p>
          <a:p>
            <a:pPr marL="171450" indent="-171450">
              <a:buSzPct val="100000"/>
              <a:buFont typeface="Arial"/>
              <a:buChar char="•"/>
              <a:defRPr b="1">
                <a:latin typeface="Arial"/>
                <a:ea typeface="Arial"/>
                <a:cs typeface="Arial"/>
                <a:sym typeface="Arial"/>
              </a:defRPr>
            </a:pPr>
            <a:r>
              <a:rPr sz="800" dirty="0"/>
              <a:t>Local activation:</a:t>
            </a:r>
            <a:r>
              <a:rPr sz="800" b="0" dirty="0"/>
              <a:t> </a:t>
            </a:r>
            <a:r>
              <a:rPr sz="800" b="0" dirty="0" smtClean="0"/>
              <a:t>4</a:t>
            </a:r>
            <a:r>
              <a:rPr lang="en-US" sz="800" b="0" dirty="0" smtClean="0"/>
              <a:t>47 </a:t>
            </a:r>
            <a:r>
              <a:rPr sz="800" b="0" dirty="0" smtClean="0"/>
              <a:t>owned </a:t>
            </a:r>
            <a:r>
              <a:rPr sz="800" b="0" dirty="0"/>
              <a:t>&amp; operated radio stations reaching 51 million listeners weekly</a:t>
            </a:r>
          </a:p>
          <a:p>
            <a:pPr marL="171450" indent="-171450">
              <a:buSzPct val="100000"/>
              <a:buFont typeface="Arial"/>
              <a:buChar char="•"/>
              <a:defRPr b="1">
                <a:latin typeface="Arial"/>
                <a:ea typeface="Arial"/>
                <a:cs typeface="Arial"/>
                <a:sym typeface="Arial"/>
              </a:defRPr>
            </a:pPr>
            <a:r>
              <a:rPr sz="800" dirty="0"/>
              <a:t>Experiential:</a:t>
            </a:r>
            <a:r>
              <a:rPr sz="800" b="0" dirty="0"/>
              <a:t> official partner to sports and music’s biggest events</a:t>
            </a:r>
          </a:p>
          <a:p>
            <a:pPr marL="171450" indent="-171450">
              <a:buSzPct val="100000"/>
              <a:buFont typeface="Arial"/>
              <a:buChar char="•"/>
              <a:defRPr b="1">
                <a:latin typeface="Arial"/>
                <a:ea typeface="Arial"/>
                <a:cs typeface="Arial"/>
                <a:sym typeface="Arial"/>
              </a:defRPr>
            </a:pPr>
            <a:r>
              <a:rPr sz="800" dirty="0"/>
              <a:t>Sports:</a:t>
            </a:r>
            <a:r>
              <a:rPr sz="800" b="0" dirty="0"/>
              <a:t> exclusive sports talk and play by play audio aligning 56 million weekly consumers and brands with premium assets</a:t>
            </a:r>
          </a:p>
          <a:p>
            <a:pPr marL="171450" indent="-171450">
              <a:buSzPct val="100000"/>
              <a:buFont typeface="Arial"/>
              <a:buChar char="•"/>
              <a:defRPr b="1">
                <a:latin typeface="Arial"/>
                <a:ea typeface="Arial"/>
                <a:cs typeface="Arial"/>
                <a:sym typeface="Arial"/>
              </a:defRPr>
            </a:pPr>
            <a:r>
              <a:rPr sz="800" dirty="0"/>
              <a:t>Music &amp; entertainment:</a:t>
            </a:r>
            <a:r>
              <a:rPr sz="800" b="0" dirty="0"/>
              <a:t> connecting 42 million weekly listeners to music and pop culture programming</a:t>
            </a:r>
          </a:p>
          <a:p>
            <a:pPr marL="171450" indent="-171450">
              <a:buSzPct val="100000"/>
              <a:buFont typeface="Arial"/>
              <a:buChar char="•"/>
              <a:defRPr b="1">
                <a:latin typeface="Arial"/>
                <a:ea typeface="Arial"/>
                <a:cs typeface="Arial"/>
                <a:sym typeface="Arial"/>
              </a:defRPr>
            </a:pPr>
            <a:r>
              <a:rPr sz="800" dirty="0"/>
              <a:t>Spoken word:</a:t>
            </a:r>
            <a:r>
              <a:rPr sz="800" b="0" dirty="0"/>
              <a:t> respected talent leading passionate conversations for 22 million weekly listeners</a:t>
            </a:r>
          </a:p>
          <a:p>
            <a:pPr marL="171450" indent="-171450">
              <a:buSzPct val="100000"/>
              <a:buFont typeface="Arial"/>
              <a:buChar char="•"/>
              <a:defRPr b="1">
                <a:latin typeface="Arial"/>
                <a:ea typeface="Arial"/>
                <a:cs typeface="Arial"/>
                <a:sym typeface="Arial"/>
              </a:defRPr>
            </a:pPr>
            <a:r>
              <a:rPr sz="800" dirty="0"/>
              <a:t>News:</a:t>
            </a:r>
            <a:r>
              <a:rPr sz="800" b="0" dirty="0"/>
              <a:t> 44 million listeners weekly and #1 in News – America’s 2</a:t>
            </a:r>
            <a:r>
              <a:rPr sz="800" b="0" baseline="30000" dirty="0"/>
              <a:t>nd</a:t>
            </a:r>
            <a:r>
              <a:rPr sz="800" b="0" dirty="0"/>
              <a:t> most listened to format</a:t>
            </a:r>
          </a:p>
          <a:p>
            <a:pPr marL="171450" indent="-171450">
              <a:buSzPct val="100000"/>
              <a:buFont typeface="Arial"/>
              <a:buChar char="•"/>
              <a:defRPr b="1">
                <a:latin typeface="Arial"/>
                <a:ea typeface="Arial"/>
                <a:cs typeface="Arial"/>
                <a:sym typeface="Arial"/>
              </a:defRPr>
            </a:pPr>
            <a:r>
              <a:rPr sz="800" dirty="0"/>
              <a:t>Country lifestyle:</a:t>
            </a:r>
            <a:r>
              <a:rPr sz="800" b="0" dirty="0"/>
              <a:t> exclusive NASH brand with premium content, onsite activations, digital magazine, and record label</a:t>
            </a:r>
          </a:p>
          <a:p>
            <a:pPr marL="171450" indent="-171450">
              <a:buSzPct val="100000"/>
              <a:buFont typeface="Arial"/>
              <a:buChar char="•"/>
              <a:defRPr b="1">
                <a:latin typeface="Arial"/>
                <a:ea typeface="Arial"/>
                <a:cs typeface="Arial"/>
                <a:sym typeface="Arial"/>
              </a:defRPr>
            </a:pPr>
            <a:r>
              <a:rPr sz="800" dirty="0"/>
              <a:t>Access and endorsements:</a:t>
            </a:r>
            <a:r>
              <a:rPr sz="800" b="0" dirty="0"/>
              <a:t> talent ambassadors lending credibility to brands</a:t>
            </a:r>
          </a:p>
          <a:p>
            <a:pPr marL="171450" indent="-171450">
              <a:buSzPct val="100000"/>
              <a:buFont typeface="Arial"/>
              <a:buChar char="•"/>
              <a:defRPr b="1">
                <a:latin typeface="Arial"/>
                <a:ea typeface="Arial"/>
                <a:cs typeface="Arial"/>
                <a:sym typeface="Arial"/>
              </a:defRPr>
            </a:pPr>
            <a:r>
              <a:rPr sz="800" dirty="0"/>
              <a:t>Social:</a:t>
            </a:r>
            <a:r>
              <a:rPr sz="800" b="0" dirty="0"/>
              <a:t> sharing targeted messaging with engaged consumers</a:t>
            </a:r>
          </a:p>
          <a:p>
            <a:pPr marL="171450" indent="-171450">
              <a:buSzPct val="100000"/>
              <a:buFont typeface="Arial"/>
              <a:buChar char="•"/>
              <a:defRPr b="1">
                <a:latin typeface="Arial"/>
                <a:ea typeface="Arial"/>
                <a:cs typeface="Arial"/>
                <a:sym typeface="Arial"/>
              </a:defRPr>
            </a:pPr>
            <a:r>
              <a:rPr sz="800" dirty="0"/>
              <a:t>Digital: </a:t>
            </a:r>
            <a:r>
              <a:rPr sz="800" b="0" dirty="0"/>
              <a:t>streaming, satellite, podcast, and on demand opportunities with 22 million unique monthly listeners</a:t>
            </a:r>
          </a:p>
          <a:p>
            <a:pPr marL="171450" indent="-171450">
              <a:buSzPct val="100000"/>
              <a:buFont typeface="Arial"/>
              <a:buChar char="•"/>
              <a:defRPr b="1">
                <a:latin typeface="Arial"/>
                <a:ea typeface="Arial"/>
                <a:cs typeface="Arial"/>
                <a:sym typeface="Arial"/>
              </a:defRPr>
            </a:pPr>
            <a:r>
              <a:rPr sz="800" dirty="0"/>
              <a:t>24-hour formats:</a:t>
            </a:r>
            <a:r>
              <a:rPr sz="800" b="0" dirty="0"/>
              <a:t> custom and turnkey full-featured radio station formats</a:t>
            </a:r>
          </a:p>
          <a:p>
            <a:pPr marL="171450" indent="-171450">
              <a:buSzPct val="100000"/>
              <a:buFont typeface="Arial"/>
              <a:buChar char="•"/>
              <a:defRPr b="1">
                <a:latin typeface="Arial"/>
                <a:ea typeface="Arial"/>
                <a:cs typeface="Arial"/>
                <a:sym typeface="Arial"/>
              </a:defRPr>
            </a:pPr>
            <a:r>
              <a:rPr sz="800" dirty="0"/>
              <a:t>Westwood One Studio:</a:t>
            </a:r>
            <a:r>
              <a:rPr sz="800" b="0" dirty="0"/>
              <a:t> full-service audio creative agency</a:t>
            </a:r>
          </a:p>
          <a:p>
            <a:pPr marL="171450" indent="-171450">
              <a:buSzPct val="100000"/>
              <a:buFont typeface="Arial"/>
              <a:buChar char="•"/>
              <a:defRPr b="1">
                <a:latin typeface="Arial"/>
                <a:ea typeface="Arial"/>
                <a:cs typeface="Arial"/>
                <a:sym typeface="Arial"/>
              </a:defRPr>
            </a:pPr>
            <a:r>
              <a:rPr sz="800" dirty="0"/>
              <a:t>Research and insights:</a:t>
            </a:r>
            <a:r>
              <a:rPr sz="800" b="0" dirty="0"/>
              <a:t> best-in-class insights about your consumers</a:t>
            </a:r>
          </a:p>
        </p:txBody>
      </p:sp>
    </p:spTree>
    <p:extLst>
      <p:ext uri="{BB962C8B-B14F-4D97-AF65-F5344CB8AC3E}">
        <p14:creationId xmlns:p14="http://schemas.microsoft.com/office/powerpoint/2010/main" val="2729083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B79FB13-CB9E-CA4E-BEDE-1ABE7BC6903B}"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1121089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9F8CAB-F4C1-4FBA-9083-821A3F89BBE3}" type="slidenum">
              <a:rPr lang="en-US">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3637840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B6056C-58B9-8243-945D-77D6937D449E}" type="slidenum">
              <a:rPr lang="en-US" smtClean="0">
                <a:solidFill>
                  <a:prstClr val="black"/>
                </a:solidFill>
                <a:latin typeface="Calibri"/>
              </a:rPr>
              <a:pPr/>
              <a:t>34</a:t>
            </a:fld>
            <a:endParaRPr lang="en-US" dirty="0">
              <a:solidFill>
                <a:prstClr val="black"/>
              </a:solidFill>
              <a:latin typeface="Calibri"/>
            </a:endParaRPr>
          </a:p>
        </p:txBody>
      </p:sp>
    </p:spTree>
    <p:extLst>
      <p:ext uri="{BB962C8B-B14F-4D97-AF65-F5344CB8AC3E}">
        <p14:creationId xmlns:p14="http://schemas.microsoft.com/office/powerpoint/2010/main" val="1377602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EA829E4-7B8F-48ED-BCF8-1C0A3C644052}" type="slidenum">
              <a:rPr lang="en-JM" smtClean="0">
                <a:solidFill>
                  <a:prstClr val="black"/>
                </a:solidFill>
                <a:latin typeface="Calibri"/>
              </a:rPr>
              <a:pPr/>
              <a:t>36</a:t>
            </a:fld>
            <a:endParaRPr lang="en-JM" dirty="0">
              <a:solidFill>
                <a:prstClr val="black"/>
              </a:solidFill>
              <a:latin typeface="Calibri"/>
            </a:endParaRPr>
          </a:p>
        </p:txBody>
      </p:sp>
    </p:spTree>
    <p:extLst>
      <p:ext uri="{BB962C8B-B14F-4D97-AF65-F5344CB8AC3E}">
        <p14:creationId xmlns:p14="http://schemas.microsoft.com/office/powerpoint/2010/main" val="727350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23765-1917-471C-8EC0-15D1555CB209}" type="slidenum">
              <a:rPr lang="en-US" smtClean="0"/>
              <a:t>37</a:t>
            </a:fld>
            <a:endParaRPr lang="en-US"/>
          </a:p>
        </p:txBody>
      </p:sp>
    </p:spTree>
    <p:extLst>
      <p:ext uri="{BB962C8B-B14F-4D97-AF65-F5344CB8AC3E}">
        <p14:creationId xmlns:p14="http://schemas.microsoft.com/office/powerpoint/2010/main" val="2679385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57C3CA-AC35-4329-9084-5DBF4833A8B1}" type="slidenum">
              <a:rPr lang="en-US" altLang="en-US">
                <a:solidFill>
                  <a:prstClr val="black"/>
                </a:solidFill>
              </a:rPr>
              <a:pPr>
                <a:defRPr/>
              </a:pPr>
              <a:t>38</a:t>
            </a:fld>
            <a:endParaRPr lang="en-US" altLang="en-US">
              <a:solidFill>
                <a:prstClr val="black"/>
              </a:solidFill>
            </a:endParaRPr>
          </a:p>
        </p:txBody>
      </p:sp>
    </p:spTree>
    <p:extLst>
      <p:ext uri="{BB962C8B-B14F-4D97-AF65-F5344CB8AC3E}">
        <p14:creationId xmlns:p14="http://schemas.microsoft.com/office/powerpoint/2010/main" val="3542389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57C3CA-AC35-4329-9084-5DBF4833A8B1}" type="slidenum">
              <a:rPr lang="en-US" altLang="en-US">
                <a:solidFill>
                  <a:prstClr val="black"/>
                </a:solidFill>
              </a:rPr>
              <a:pPr>
                <a:defRPr/>
              </a:pPr>
              <a:t>39</a:t>
            </a:fld>
            <a:endParaRPr lang="en-US" altLang="en-US">
              <a:solidFill>
                <a:prstClr val="black"/>
              </a:solidFill>
            </a:endParaRPr>
          </a:p>
        </p:txBody>
      </p:sp>
    </p:spTree>
    <p:extLst>
      <p:ext uri="{BB962C8B-B14F-4D97-AF65-F5344CB8AC3E}">
        <p14:creationId xmlns:p14="http://schemas.microsoft.com/office/powerpoint/2010/main" val="2931982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57C3CA-AC35-4329-9084-5DBF4833A8B1}" type="slidenum">
              <a:rPr lang="en-US" altLang="en-US">
                <a:solidFill>
                  <a:prstClr val="black"/>
                </a:solidFill>
                <a:latin typeface="Calibri"/>
              </a:rPr>
              <a:pPr>
                <a:defRPr/>
              </a:pPr>
              <a:t>40</a:t>
            </a:fld>
            <a:endParaRPr lang="en-US" altLang="en-US">
              <a:solidFill>
                <a:prstClr val="black"/>
              </a:solidFill>
              <a:latin typeface="Calibri"/>
            </a:endParaRPr>
          </a:p>
        </p:txBody>
      </p:sp>
    </p:spTree>
    <p:extLst>
      <p:ext uri="{BB962C8B-B14F-4D97-AF65-F5344CB8AC3E}">
        <p14:creationId xmlns:p14="http://schemas.microsoft.com/office/powerpoint/2010/main" val="3349881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430" name="Shape 430"/>
          <p:cNvSpPr>
            <a:spLocks noGrp="1"/>
          </p:cNvSpPr>
          <p:nvPr>
            <p:ph type="body" sz="quarter" idx="1"/>
          </p:nvPr>
        </p:nvSpPr>
        <p:spPr>
          <a:prstGeom prst="rect">
            <a:avLst/>
          </a:prstGeom>
        </p:spPr>
        <p:txBody>
          <a:bodyPr/>
          <a:lstStyle/>
          <a:p>
            <a:pPr defTabSz="457145">
              <a:defRPr>
                <a:latin typeface="Arial"/>
                <a:ea typeface="Arial"/>
                <a:cs typeface="Arial"/>
                <a:sym typeface="Arial"/>
              </a:defRPr>
            </a:pPr>
            <a:r>
              <a:rPr lang="en-US" dirty="0" smtClean="0"/>
              <a:t>Today,</a:t>
            </a:r>
            <a:r>
              <a:rPr lang="en-US" baseline="0" dirty="0" smtClean="0"/>
              <a:t> we are going to talk about our ONEWAY to be SMART about reaching the right customers, with the right message and proving advertising impact.  </a:t>
            </a:r>
          </a:p>
          <a:p>
            <a:pPr defTabSz="457145">
              <a:defRPr>
                <a:latin typeface="Arial"/>
                <a:ea typeface="Arial"/>
                <a:cs typeface="Arial"/>
                <a:sym typeface="Arial"/>
              </a:defRPr>
            </a:pPr>
            <a:r>
              <a:rPr lang="en-US" baseline="0" dirty="0" smtClean="0"/>
              <a:t>We’ll start with a SMART stat - according to a new Nielsen study of 500 ad campaigns, REACH is the number one MEDIA sales driver. Not frequency, not </a:t>
            </a:r>
            <a:r>
              <a:rPr lang="en-US" baseline="0" dirty="0" err="1" smtClean="0"/>
              <a:t>recency</a:t>
            </a:r>
            <a:r>
              <a:rPr lang="en-US" baseline="0" dirty="0" smtClean="0"/>
              <a:t>, not engagement. BUT REACH.  </a:t>
            </a:r>
          </a:p>
          <a:p>
            <a:pPr defTabSz="457145">
              <a:defRPr>
                <a:latin typeface="Arial"/>
                <a:ea typeface="Arial"/>
                <a:cs typeface="Arial"/>
                <a:sym typeface="Arial"/>
              </a:defRPr>
            </a:pPr>
            <a:endParaRPr lang="en-US" baseline="0" dirty="0" smtClean="0"/>
          </a:p>
          <a:p>
            <a:endParaRPr lang="en-US" baseline="0" dirty="0" smtClean="0"/>
          </a:p>
          <a:p>
            <a:pPr defTabSz="457145">
              <a:defRPr>
                <a:latin typeface="Arial"/>
                <a:ea typeface="Arial"/>
                <a:cs typeface="Arial"/>
                <a:sym typeface="Arial"/>
              </a:defRPr>
            </a:pPr>
            <a:endParaRPr lang="en-US" baseline="0" dirty="0" smtClean="0"/>
          </a:p>
        </p:txBody>
      </p:sp>
    </p:spTree>
    <p:extLst>
      <p:ext uri="{BB962C8B-B14F-4D97-AF65-F5344CB8AC3E}">
        <p14:creationId xmlns:p14="http://schemas.microsoft.com/office/powerpoint/2010/main" val="280552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effectLst/>
              </a:rPr>
              <a:t>At the June 2017 Advertising Research Foundation conference, Nielsen unveiled a massive ROI study of nearly 500 different advertising campaigns.</a:t>
            </a:r>
            <a:endParaRPr lang="en-US" baseline="0" dirty="0" smtClean="0">
              <a:effectLst/>
            </a:endParaRPr>
          </a:p>
          <a:p>
            <a:r>
              <a:rPr lang="en-US" dirty="0" smtClean="0">
                <a:effectLst/>
              </a:rPr>
              <a:t>The two biggest sales drivers are ad creative and reach. Nielsen’s conclusion is to grow sales, you have to reach a lot of people. Reach beats targeting as well as recency (hitting consumers just as they consider a purchase).</a:t>
            </a:r>
            <a:r>
              <a:rPr lang="en-US" baseline="0" dirty="0" smtClean="0">
                <a:effectLst/>
              </a:rPr>
              <a:t> </a:t>
            </a:r>
            <a:r>
              <a:rPr lang="en-US" dirty="0" smtClean="0">
                <a:effectLst/>
              </a:rPr>
              <a:t>Use</a:t>
            </a:r>
            <a:r>
              <a:rPr lang="en-US" baseline="0" dirty="0" smtClean="0">
                <a:effectLst/>
              </a:rPr>
              <a:t> Westwood OneWay solutions to master creative and then reach a huge audience with a better understanding of who your right consumer is.</a:t>
            </a:r>
            <a:endParaRPr lang="en-US" dirty="0" smtClean="0">
              <a:effectLst/>
            </a:endParaRPr>
          </a:p>
        </p:txBody>
      </p:sp>
      <p:sp>
        <p:nvSpPr>
          <p:cNvPr id="4" name="Slide Number Placeholder 3"/>
          <p:cNvSpPr>
            <a:spLocks noGrp="1"/>
          </p:cNvSpPr>
          <p:nvPr>
            <p:ph type="sldNum" sz="quarter" idx="10"/>
          </p:nvPr>
        </p:nvSpPr>
        <p:spPr/>
        <p:txBody>
          <a:bodyPr/>
          <a:lstStyle/>
          <a:p>
            <a:fld id="{4C957F94-4468-3343-8221-75F20BF3634D}" type="slidenum">
              <a:rPr lang="en-US" smtClean="0"/>
              <a:t>42</a:t>
            </a:fld>
            <a:endParaRPr lang="en-US" dirty="0"/>
          </a:p>
        </p:txBody>
      </p:sp>
    </p:spTree>
    <p:extLst>
      <p:ext uri="{BB962C8B-B14F-4D97-AF65-F5344CB8AC3E}">
        <p14:creationId xmlns:p14="http://schemas.microsoft.com/office/powerpoint/2010/main" val="753879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455" name="Shape 455"/>
          <p:cNvSpPr>
            <a:spLocks noGrp="1"/>
          </p:cNvSpPr>
          <p:nvPr>
            <p:ph type="body" sz="quarter" idx="1"/>
          </p:nvPr>
        </p:nvSpPr>
        <p:spPr>
          <a:prstGeom prst="rect">
            <a:avLst/>
          </a:prstGeom>
        </p:spPr>
        <p:txBody>
          <a:bodyPr/>
          <a:lstStyle/>
          <a:p>
            <a:pPr defTabSz="457145">
              <a:defRPr>
                <a:latin typeface="Arial"/>
                <a:ea typeface="Arial"/>
                <a:cs typeface="Arial"/>
                <a:sym typeface="Arial"/>
              </a:defRPr>
            </a:pPr>
            <a:r>
              <a:rPr lang="en-US" sz="1050" baseline="0" dirty="0" smtClean="0"/>
              <a:t>And where can REACH be found today? On AM/FM radio. </a:t>
            </a:r>
          </a:p>
          <a:p>
            <a:pPr defTabSz="457145">
              <a:defRPr>
                <a:latin typeface="Arial"/>
                <a:ea typeface="Arial"/>
                <a:cs typeface="Arial"/>
                <a:sym typeface="Arial"/>
              </a:defRPr>
            </a:pPr>
            <a:r>
              <a:rPr lang="en-US" sz="1050" baseline="0" dirty="0" smtClean="0"/>
              <a:t>Nielsen reports RADIO is America’s number one mass reach media.  Bigger than TV, social and mobile. </a:t>
            </a:r>
          </a:p>
          <a:p>
            <a:pPr defTabSz="457145">
              <a:defRPr>
                <a:latin typeface="Arial"/>
                <a:ea typeface="Arial"/>
                <a:cs typeface="Arial"/>
                <a:sym typeface="Arial"/>
              </a:defRPr>
            </a:pPr>
            <a:r>
              <a:rPr lang="en-US" sz="1050" baseline="0" dirty="0" smtClean="0"/>
              <a:t>And WESTWOOD ONE is America’s largest radio network reaching over a quarter a billion people each week – which is the same number for US Radio reach.  </a:t>
            </a:r>
          </a:p>
          <a:p>
            <a:pPr>
              <a:defRPr>
                <a:latin typeface="Arial"/>
                <a:ea typeface="Arial"/>
                <a:cs typeface="Arial"/>
                <a:sym typeface="Arial"/>
              </a:defRPr>
            </a:pPr>
            <a:r>
              <a:rPr sz="1050" dirty="0" smtClean="0"/>
              <a:t>Our </a:t>
            </a:r>
            <a:r>
              <a:rPr sz="1050" dirty="0"/>
              <a:t>more than </a:t>
            </a:r>
            <a:r>
              <a:rPr sz="1050" dirty="0" smtClean="0"/>
              <a:t>8,00</a:t>
            </a:r>
            <a:r>
              <a:rPr lang="en-US" sz="1050" dirty="0" smtClean="0"/>
              <a:t>0</a:t>
            </a:r>
            <a:r>
              <a:rPr sz="1050" dirty="0" smtClean="0"/>
              <a:t> </a:t>
            </a:r>
            <a:r>
              <a:rPr sz="1050" dirty="0"/>
              <a:t>affiliates include large companies like CBS, Entercom, Beasley, Emmis, Alpha and Hubbard, and even iHeart, which are wonderful partners….to thousands of small town stations where the owner is out there making sales calls and serving the local community. We’re proud to be their network too.   </a:t>
            </a:r>
          </a:p>
          <a:p>
            <a:pPr>
              <a:defRPr>
                <a:latin typeface="Arial"/>
                <a:ea typeface="Arial"/>
                <a:cs typeface="Arial"/>
                <a:sym typeface="Arial"/>
              </a:defRPr>
            </a:pPr>
            <a:r>
              <a:rPr sz="1050" dirty="0" smtClean="0"/>
              <a:t>So </a:t>
            </a:r>
            <a:r>
              <a:rPr sz="1050" dirty="0"/>
              <a:t>when you </a:t>
            </a:r>
            <a:r>
              <a:rPr sz="1050" dirty="0" smtClean="0"/>
              <a:t>invest </a:t>
            </a:r>
            <a:r>
              <a:rPr sz="1050" dirty="0"/>
              <a:t>in Westwood One, </a:t>
            </a:r>
            <a:r>
              <a:rPr sz="1050" b="1" dirty="0"/>
              <a:t>you are </a:t>
            </a:r>
            <a:r>
              <a:rPr lang="en-US" sz="1050" b="1" dirty="0" smtClean="0"/>
              <a:t>tapping</a:t>
            </a:r>
            <a:r>
              <a:rPr lang="en-US" sz="1050" b="1" baseline="0" dirty="0" smtClean="0"/>
              <a:t> into the</a:t>
            </a:r>
            <a:r>
              <a:rPr sz="1050" b="1" dirty="0" smtClean="0"/>
              <a:t> </a:t>
            </a:r>
            <a:r>
              <a:rPr sz="1050" b="1" dirty="0"/>
              <a:t>power </a:t>
            </a:r>
            <a:r>
              <a:rPr lang="en-US" sz="1050" b="1" dirty="0" smtClean="0"/>
              <a:t>and scale </a:t>
            </a:r>
            <a:r>
              <a:rPr sz="1050" b="1" dirty="0" smtClean="0"/>
              <a:t>of </a:t>
            </a:r>
            <a:r>
              <a:rPr sz="1050" b="1" dirty="0"/>
              <a:t>the entire American radio industry. </a:t>
            </a:r>
            <a:br>
              <a:rPr sz="1050" b="1" dirty="0"/>
            </a:br>
            <a:r>
              <a:rPr sz="1050" dirty="0" smtClean="0"/>
              <a:t>That’s </a:t>
            </a:r>
            <a:r>
              <a:rPr sz="1050" dirty="0"/>
              <a:t>what we mean when we say “Everyone’s Listening.</a:t>
            </a:r>
            <a:r>
              <a:rPr sz="1050" dirty="0" smtClean="0"/>
              <a:t>”</a:t>
            </a:r>
            <a:r>
              <a:rPr lang="en-US" sz="1050" dirty="0" smtClean="0"/>
              <a:t> And</a:t>
            </a:r>
            <a:r>
              <a:rPr lang="en-US" sz="1050" baseline="0" dirty="0" smtClean="0"/>
              <a:t> </a:t>
            </a:r>
            <a:r>
              <a:rPr lang="en-US" sz="1050" kern="1200" dirty="0" smtClean="0">
                <a:solidFill>
                  <a:schemeClr val="tx1"/>
                </a:solidFill>
                <a:latin typeface="+mn-lt"/>
                <a:ea typeface="+mn-ea"/>
                <a:cs typeface="+mn-cs"/>
              </a:rPr>
              <a:t>And almost everyone is listening in their car</a:t>
            </a:r>
            <a:r>
              <a:rPr lang="mr-IN" sz="1050" kern="1200" dirty="0" smtClean="0">
                <a:solidFill>
                  <a:schemeClr val="tx1"/>
                </a:solidFill>
                <a:latin typeface="+mn-lt"/>
                <a:ea typeface="+mn-ea"/>
                <a:cs typeface="+mn-cs"/>
              </a:rPr>
              <a:t>…</a:t>
            </a:r>
            <a:endParaRPr sz="1050" dirty="0"/>
          </a:p>
        </p:txBody>
      </p:sp>
    </p:spTree>
    <p:extLst>
      <p:ext uri="{BB962C8B-B14F-4D97-AF65-F5344CB8AC3E}">
        <p14:creationId xmlns:p14="http://schemas.microsoft.com/office/powerpoint/2010/main" val="80386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Because AM/FM is the soundtrack of the American worker. </a:t>
            </a:r>
          </a:p>
          <a:p>
            <a:r>
              <a:rPr lang="en-US" sz="1200" kern="1200" dirty="0" smtClean="0">
                <a:solidFill>
                  <a:schemeClr val="tx1"/>
                </a:solidFill>
                <a:latin typeface="+mn-lt"/>
                <a:ea typeface="+mn-ea"/>
                <a:cs typeface="+mn-cs"/>
              </a:rPr>
              <a:t>Each day, 86% of Americans commute by car/truck w</a:t>
            </a:r>
            <a:r>
              <a:rPr lang="is-IS" sz="1200" kern="1200" dirty="0" smtClean="0">
                <a:solidFill>
                  <a:schemeClr val="tx1"/>
                </a:solidFill>
                <a:latin typeface="+mn-lt"/>
                <a:ea typeface="+mn-ea"/>
                <a:cs typeface="+mn-cs"/>
              </a:rPr>
              <a:t>ith an average commute time of 53 minutes a day, accoridng to the Census.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commute is a solo affair  - 89% commute alone - </a:t>
            </a:r>
            <a:r>
              <a:rPr lang="is-IS" baseline="0" dirty="0" smtClean="0"/>
              <a:t>AM/FM radio - and your brand - are there to keep them informed and entertained</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the car, AM/FM’s has a stunning 70% share of all audio time spent, an amazing 89 share of ad supported in-car audio time spent</a:t>
            </a:r>
            <a:r>
              <a:rPr lang="en-US" sz="1200" kern="1200" baseline="0" dirty="0" smtClean="0">
                <a:solidFill>
                  <a:schemeClr val="tx1"/>
                </a:solidFill>
                <a:latin typeface="+mn-lt"/>
                <a:ea typeface="+mn-ea"/>
                <a:cs typeface="+mn-cs"/>
              </a:rPr>
              <a:t> per Edison’s “Share of Ear”. </a:t>
            </a:r>
          </a:p>
          <a:p>
            <a:r>
              <a:rPr lang="en-US" dirty="0" smtClean="0"/>
              <a:t>And</a:t>
            </a:r>
            <a:r>
              <a:rPr lang="en-US" baseline="0" dirty="0" smtClean="0"/>
              <a:t> </a:t>
            </a:r>
            <a:r>
              <a:rPr lang="en-US" dirty="0" smtClean="0"/>
              <a:t>Westwood One’s network audience is FAR REACHING and incredibly</a:t>
            </a:r>
            <a:r>
              <a:rPr lang="en-US" baseline="0" dirty="0" smtClean="0"/>
              <a:t> diverse.</a:t>
            </a:r>
            <a:r>
              <a:rPr lang="is-IS" baseline="0" dirty="0" smtClean="0"/>
              <a:t>..</a:t>
            </a:r>
            <a:endParaRPr lang="en-US" sz="1200" kern="1200" dirty="0" smtClean="0">
              <a:solidFill>
                <a:schemeClr val="tx1"/>
              </a:solidFill>
              <a:latin typeface="+mn-lt"/>
              <a:ea typeface="+mn-ea"/>
              <a:cs typeface="+mn-cs"/>
            </a:endParaRPr>
          </a:p>
          <a:p>
            <a:pPr marL="0" marR="0" indent="0" algn="l" defTabSz="457189"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is-IS" baseline="0" dirty="0" smtClean="0"/>
          </a:p>
          <a:p>
            <a:endParaRPr lang="en-US" dirty="0"/>
          </a:p>
        </p:txBody>
      </p:sp>
      <p:sp>
        <p:nvSpPr>
          <p:cNvPr id="4" name="Slide Number Placeholder 3"/>
          <p:cNvSpPr>
            <a:spLocks noGrp="1"/>
          </p:cNvSpPr>
          <p:nvPr>
            <p:ph type="sldNum" sz="quarter" idx="10"/>
          </p:nvPr>
        </p:nvSpPr>
        <p:spPr/>
        <p:txBody>
          <a:bodyPr/>
          <a:lstStyle/>
          <a:p>
            <a:fld id="{4C957F94-4468-3343-8221-75F20BF3634D}" type="slidenum">
              <a:rPr lang="en-US" smtClean="0"/>
              <a:t>43</a:t>
            </a:fld>
            <a:endParaRPr lang="en-US" dirty="0"/>
          </a:p>
        </p:txBody>
      </p:sp>
    </p:spTree>
    <p:extLst>
      <p:ext uri="{BB962C8B-B14F-4D97-AF65-F5344CB8AC3E}">
        <p14:creationId xmlns:p14="http://schemas.microsoft.com/office/powerpoint/2010/main" val="1472837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s-IS" baseline="0" dirty="0" smtClean="0"/>
              <a:t>So, let’s talk about how your brand can take advantage of Westwood One’s massive reach and robust data capabilities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introducing</a:t>
            </a:r>
            <a:r>
              <a:rPr lang="en-US" baseline="0" dirty="0" smtClean="0"/>
              <a:t> the OneWay to Smart: Westwood One end-to-end insight and data solutions to help you identify the ONEWAY to make smart holistic media, creative, and consumer marketing decisions. </a:t>
            </a:r>
            <a:endParaRPr lang="en-US" dirty="0" smtClean="0"/>
          </a:p>
          <a:p>
            <a:pPr marL="171450" indent="-171450">
              <a:buFontTx/>
              <a:buChar char="-"/>
            </a:pPr>
            <a:endParaRPr lang="is-IS" baseline="0" dirty="0" smtClean="0"/>
          </a:p>
          <a:p>
            <a:pPr marL="0" indent="0">
              <a:buFontTx/>
              <a:buNone/>
            </a:pPr>
            <a:r>
              <a:rPr lang="en-US" dirty="0" smtClean="0"/>
              <a:t>Westwood</a:t>
            </a:r>
            <a:r>
              <a:rPr lang="en-US" baseline="0" dirty="0" smtClean="0"/>
              <a:t> OneWay provides smart data-based solutions using a robust arsenal of full-service research solutions to:</a:t>
            </a:r>
          </a:p>
          <a:p>
            <a:pPr marL="171450" indent="-171450">
              <a:buFont typeface="Arial"/>
              <a:buChar char="•"/>
            </a:pPr>
            <a:r>
              <a:rPr lang="en-US" baseline="0" dirty="0" smtClean="0"/>
              <a:t>Reach the right consumer</a:t>
            </a:r>
          </a:p>
          <a:p>
            <a:pPr marL="171450" indent="-171450">
              <a:buFont typeface="Arial"/>
              <a:buChar char="•"/>
            </a:pPr>
            <a:r>
              <a:rPr lang="en-US" baseline="0" dirty="0" smtClean="0"/>
              <a:t>With the right message</a:t>
            </a:r>
          </a:p>
          <a:p>
            <a:pPr marL="171450" indent="-171450">
              <a:buFont typeface="Arial"/>
              <a:buChar char="•"/>
            </a:pPr>
            <a:r>
              <a:rPr lang="en-US" baseline="0" dirty="0" smtClean="0"/>
              <a:t>And prove impact</a:t>
            </a:r>
          </a:p>
          <a:p>
            <a:pPr marL="0" indent="0">
              <a:buFont typeface="Arial"/>
              <a:buNone/>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is-I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is-IS" baseline="0" dirty="0" smtClean="0"/>
          </a:p>
        </p:txBody>
      </p:sp>
      <p:sp>
        <p:nvSpPr>
          <p:cNvPr id="4" name="Slide Number Placeholder 3"/>
          <p:cNvSpPr>
            <a:spLocks noGrp="1"/>
          </p:cNvSpPr>
          <p:nvPr>
            <p:ph type="sldNum" sz="quarter" idx="10"/>
          </p:nvPr>
        </p:nvSpPr>
        <p:spPr/>
        <p:txBody>
          <a:bodyPr/>
          <a:lstStyle/>
          <a:p>
            <a:fld id="{4C957F94-4468-3343-8221-75F20BF3634D}" type="slidenum">
              <a:rPr lang="en-US" smtClean="0"/>
              <a:t>44</a:t>
            </a:fld>
            <a:endParaRPr lang="en-US" dirty="0"/>
          </a:p>
        </p:txBody>
      </p:sp>
    </p:spTree>
    <p:extLst>
      <p:ext uri="{BB962C8B-B14F-4D97-AF65-F5344CB8AC3E}">
        <p14:creationId xmlns:p14="http://schemas.microsoft.com/office/powerpoint/2010/main" val="631209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Westwood</a:t>
            </a:r>
            <a:r>
              <a:rPr lang="en-US" baseline="0" dirty="0" smtClean="0"/>
              <a:t> OneWay provides smart data-based solutions using a robust arsenal of full-service research solutions to:</a:t>
            </a:r>
          </a:p>
          <a:p>
            <a:pPr marL="171450" indent="-171450">
              <a:buFont typeface="Arial"/>
              <a:buChar char="•"/>
            </a:pPr>
            <a:r>
              <a:rPr lang="en-US" baseline="0" dirty="0" smtClean="0"/>
              <a:t>Reach the right consumer</a:t>
            </a:r>
          </a:p>
          <a:p>
            <a:pPr marL="171450" indent="-171450">
              <a:buFont typeface="Arial"/>
              <a:buChar char="•"/>
            </a:pPr>
            <a:r>
              <a:rPr lang="en-US" baseline="0" dirty="0" smtClean="0"/>
              <a:t>With the right message</a:t>
            </a:r>
          </a:p>
          <a:p>
            <a:pPr marL="171450" indent="-171450">
              <a:buFont typeface="Arial"/>
              <a:buChar char="•"/>
            </a:pPr>
            <a:r>
              <a:rPr lang="en-US" baseline="0" dirty="0" smtClean="0"/>
              <a:t>And prove impact</a:t>
            </a:r>
          </a:p>
          <a:p>
            <a:pPr marL="0" indent="0">
              <a:buFont typeface="Arial"/>
              <a:buNone/>
            </a:pPr>
            <a:r>
              <a:rPr lang="en-US" baseline="0" dirty="0" smtClean="0"/>
              <a:t>We’ve partnered with some of the recognized names in media and marketing insights. </a:t>
            </a:r>
          </a:p>
          <a:p>
            <a:pPr marL="0" indent="0">
              <a:buFont typeface="Arial"/>
              <a:buNone/>
            </a:pPr>
            <a:r>
              <a:rPr lang="en-US" baseline="0" dirty="0" smtClean="0"/>
              <a:t>(the difference – right now, Nielsen Marketing Cloud &amp; NextRadio are exclusive data sources and capabilities to WWO/Cumulus.  We provide better planning insights, vs. just our own footprint. </a:t>
            </a:r>
          </a:p>
          <a:p>
            <a:endParaRPr lang="en-US" dirty="0"/>
          </a:p>
        </p:txBody>
      </p:sp>
      <p:sp>
        <p:nvSpPr>
          <p:cNvPr id="4" name="Slide Number Placeholder 3"/>
          <p:cNvSpPr>
            <a:spLocks noGrp="1"/>
          </p:cNvSpPr>
          <p:nvPr>
            <p:ph type="sldNum" sz="quarter" idx="10"/>
          </p:nvPr>
        </p:nvSpPr>
        <p:spPr/>
        <p:txBody>
          <a:bodyPr/>
          <a:lstStyle/>
          <a:p>
            <a:fld id="{4C957F94-4468-3343-8221-75F20BF3634D}" type="slidenum">
              <a:rPr lang="en-US" smtClean="0"/>
              <a:t>45</a:t>
            </a:fld>
            <a:endParaRPr lang="en-US" dirty="0"/>
          </a:p>
        </p:txBody>
      </p:sp>
    </p:spTree>
    <p:extLst>
      <p:ext uri="{BB962C8B-B14F-4D97-AF65-F5344CB8AC3E}">
        <p14:creationId xmlns:p14="http://schemas.microsoft.com/office/powerpoint/2010/main" val="172737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2797411-04D3-F146-B381-A1A9FBD7203A}" type="slidenum">
              <a:rPr lang="en-US" smtClean="0">
                <a:solidFill>
                  <a:prstClr val="black"/>
                </a:solidFill>
                <a:latin typeface="Calibri"/>
              </a:rPr>
              <a:pPr>
                <a:defRPr/>
              </a:pPr>
              <a:t>48</a:t>
            </a:fld>
            <a:endParaRPr lang="en-US">
              <a:solidFill>
                <a:prstClr val="black"/>
              </a:solidFill>
              <a:latin typeface="Calibri"/>
            </a:endParaRPr>
          </a:p>
        </p:txBody>
      </p:sp>
    </p:spTree>
    <p:extLst>
      <p:ext uri="{BB962C8B-B14F-4D97-AF65-F5344CB8AC3E}">
        <p14:creationId xmlns:p14="http://schemas.microsoft.com/office/powerpoint/2010/main" val="40111045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23765-1917-471C-8EC0-15D1555CB209}"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3283582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0613" y="546100"/>
            <a:ext cx="4845050" cy="27257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a:solidFill>
                  <a:prstClr val="black"/>
                </a:solidFill>
                <a:latin typeface="Calibri"/>
              </a:rPr>
              <a:pPr/>
              <a:t>52</a:t>
            </a:fld>
            <a:endParaRPr lang="en-JM" dirty="0">
              <a:solidFill>
                <a:prstClr val="black"/>
              </a:solidFill>
              <a:latin typeface="Calibri"/>
            </a:endParaRPr>
          </a:p>
        </p:txBody>
      </p:sp>
    </p:spTree>
    <p:extLst>
      <p:ext uri="{BB962C8B-B14F-4D97-AF65-F5344CB8AC3E}">
        <p14:creationId xmlns:p14="http://schemas.microsoft.com/office/powerpoint/2010/main" val="53706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0613" y="546100"/>
            <a:ext cx="4845050" cy="27257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a:solidFill>
                  <a:prstClr val="black"/>
                </a:solidFill>
                <a:latin typeface="Calibri"/>
              </a:rPr>
              <a:pPr/>
              <a:t>53</a:t>
            </a:fld>
            <a:endParaRPr lang="en-JM" dirty="0">
              <a:solidFill>
                <a:prstClr val="black"/>
              </a:solidFill>
              <a:latin typeface="Calibri"/>
            </a:endParaRPr>
          </a:p>
        </p:txBody>
      </p:sp>
    </p:spTree>
    <p:extLst>
      <p:ext uri="{BB962C8B-B14F-4D97-AF65-F5344CB8AC3E}">
        <p14:creationId xmlns:p14="http://schemas.microsoft.com/office/powerpoint/2010/main" val="6902388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0613" y="546100"/>
            <a:ext cx="4845050" cy="27257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a:solidFill>
                  <a:prstClr val="black"/>
                </a:solidFill>
                <a:latin typeface="Calibri"/>
              </a:rPr>
              <a:pPr/>
              <a:t>54</a:t>
            </a:fld>
            <a:endParaRPr lang="en-JM" dirty="0">
              <a:solidFill>
                <a:prstClr val="black"/>
              </a:solidFill>
              <a:latin typeface="Calibri"/>
            </a:endParaRPr>
          </a:p>
        </p:txBody>
      </p:sp>
    </p:spTree>
    <p:extLst>
      <p:ext uri="{BB962C8B-B14F-4D97-AF65-F5344CB8AC3E}">
        <p14:creationId xmlns:p14="http://schemas.microsoft.com/office/powerpoint/2010/main" val="13455793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0613" y="546100"/>
            <a:ext cx="4845050" cy="27257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a:solidFill>
                  <a:prstClr val="black"/>
                </a:solidFill>
                <a:latin typeface="Calibri"/>
              </a:rPr>
              <a:pPr/>
              <a:t>55</a:t>
            </a:fld>
            <a:endParaRPr lang="en-JM" dirty="0">
              <a:solidFill>
                <a:prstClr val="black"/>
              </a:solidFill>
              <a:latin typeface="Calibri"/>
            </a:endParaRPr>
          </a:p>
        </p:txBody>
      </p:sp>
    </p:spTree>
    <p:extLst>
      <p:ext uri="{BB962C8B-B14F-4D97-AF65-F5344CB8AC3E}">
        <p14:creationId xmlns:p14="http://schemas.microsoft.com/office/powerpoint/2010/main" val="3658051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9F8CAB-F4C1-4FBA-9083-821A3F89BBE3}" type="slidenum">
              <a:rPr lang="en-US" smtClean="0">
                <a:solidFill>
                  <a:prstClr val="black"/>
                </a:solidFill>
                <a:latin typeface="Calibri"/>
              </a:rPr>
              <a:pPr/>
              <a:t>56</a:t>
            </a:fld>
            <a:endParaRPr lang="en-US" dirty="0">
              <a:solidFill>
                <a:prstClr val="black"/>
              </a:solidFill>
              <a:latin typeface="Calibri"/>
            </a:endParaRPr>
          </a:p>
        </p:txBody>
      </p:sp>
    </p:spTree>
    <p:extLst>
      <p:ext uri="{BB962C8B-B14F-4D97-AF65-F5344CB8AC3E}">
        <p14:creationId xmlns:p14="http://schemas.microsoft.com/office/powerpoint/2010/main" val="2662882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Shape 644"/>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645" name="Shape 645"/>
          <p:cNvSpPr>
            <a:spLocks noGrp="1"/>
          </p:cNvSpPr>
          <p:nvPr>
            <p:ph type="body" sz="quarter" idx="1"/>
          </p:nvPr>
        </p:nvSpPr>
        <p:spPr>
          <a:prstGeom prst="rect">
            <a:avLst/>
          </a:prstGeom>
        </p:spPr>
        <p:txBody>
          <a:bodyPr/>
          <a:lstStyle/>
          <a:p>
            <a:pPr>
              <a:defRPr>
                <a:latin typeface="Arial"/>
                <a:ea typeface="Arial"/>
                <a:cs typeface="Arial"/>
                <a:sym typeface="Arial"/>
              </a:defRPr>
            </a:pPr>
            <a:r>
              <a:rPr lang="en-US" dirty="0" smtClean="0"/>
              <a:t>T</a:t>
            </a:r>
            <a:r>
              <a:rPr dirty="0" smtClean="0"/>
              <a:t>hree-quarters </a:t>
            </a:r>
            <a:r>
              <a:rPr dirty="0"/>
              <a:t>of </a:t>
            </a:r>
            <a:r>
              <a:rPr lang="en-US" dirty="0" smtClean="0"/>
              <a:t>the</a:t>
            </a:r>
            <a:r>
              <a:rPr lang="en-US" baseline="0" dirty="0" smtClean="0"/>
              <a:t> Westwood One </a:t>
            </a:r>
            <a:r>
              <a:rPr dirty="0" smtClean="0"/>
              <a:t>audience </a:t>
            </a:r>
            <a:r>
              <a:rPr dirty="0"/>
              <a:t>comes from non-owned stations. This is important to </a:t>
            </a:r>
            <a:r>
              <a:rPr lang="en-US" dirty="0" smtClean="0"/>
              <a:t>brands</a:t>
            </a:r>
            <a:r>
              <a:rPr lang="en-US" baseline="0" dirty="0" smtClean="0"/>
              <a:t> like yours</a:t>
            </a:r>
            <a:r>
              <a:rPr dirty="0" smtClean="0"/>
              <a:t>, </a:t>
            </a:r>
            <a:r>
              <a:rPr dirty="0"/>
              <a:t>because it ensures you’re not hitting the same people at the same stations through your local and network buys. </a:t>
            </a:r>
            <a:r>
              <a:rPr lang="en-US" baseline="0" dirty="0" smtClean="0"/>
              <a:t> </a:t>
            </a:r>
            <a:r>
              <a:rPr dirty="0" smtClean="0"/>
              <a:t>(</a:t>
            </a:r>
            <a:r>
              <a:rPr dirty="0"/>
              <a:t>By way of comparison, two-thirds of the Premiere Network audience is from iHeart stations</a:t>
            </a:r>
            <a:r>
              <a:rPr dirty="0" smtClean="0"/>
              <a:t>.</a:t>
            </a:r>
            <a:endParaRPr lang="en-US" dirty="0" smtClean="0"/>
          </a:p>
          <a:p>
            <a:pPr>
              <a:defRPr>
                <a:latin typeface="Arial"/>
                <a:ea typeface="Arial"/>
                <a:cs typeface="Arial"/>
                <a:sym typeface="Arial"/>
              </a:defRPr>
            </a:pPr>
            <a:r>
              <a:rPr lang="en-US" dirty="0" smtClean="0"/>
              <a:t>Westwood One</a:t>
            </a:r>
            <a:r>
              <a:rPr lang="en-US" baseline="0" dirty="0" smtClean="0"/>
              <a:t> counts 1200 broadcasting companies as affiliates, iHeart only has 400.</a:t>
            </a:r>
            <a:r>
              <a:rPr dirty="0" smtClean="0"/>
              <a:t>)</a:t>
            </a:r>
            <a:endParaRPr dirty="0"/>
          </a:p>
          <a:p>
            <a:pPr marL="0" marR="0" indent="0" algn="l" defTabSz="457189" rtl="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r>
              <a:rPr lang="en-US" b="1" dirty="0" smtClean="0"/>
              <a:t>A </a:t>
            </a:r>
            <a:r>
              <a:rPr b="1" dirty="0" smtClean="0"/>
              <a:t>Westwood </a:t>
            </a:r>
            <a:r>
              <a:rPr b="1" dirty="0"/>
              <a:t>One buy is a diversified buy</a:t>
            </a:r>
            <a:r>
              <a:rPr dirty="0"/>
              <a:t>, delivering impressions </a:t>
            </a:r>
            <a:r>
              <a:rPr lang="en-US" dirty="0" smtClean="0"/>
              <a:t>at scale</a:t>
            </a:r>
            <a:r>
              <a:rPr lang="en-US" baseline="0" dirty="0" smtClean="0"/>
              <a:t> </a:t>
            </a:r>
            <a:r>
              <a:rPr b="1" dirty="0" smtClean="0"/>
              <a:t>across</a:t>
            </a:r>
            <a:r>
              <a:rPr dirty="0" smtClean="0"/>
              <a:t> </a:t>
            </a:r>
            <a:r>
              <a:rPr dirty="0"/>
              <a:t>the radio industry</a:t>
            </a:r>
            <a:r>
              <a:rPr dirty="0" smtClean="0"/>
              <a:t>.</a:t>
            </a:r>
            <a:endParaRPr lang="en-US" dirty="0" smtClean="0"/>
          </a:p>
          <a:p>
            <a:pPr marL="0" marR="0" indent="0" algn="l" defTabSz="457189" rtl="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r>
              <a:rPr lang="en-US" sz="1200" baseline="0" dirty="0" smtClean="0"/>
              <a:t>That’s why we</a:t>
            </a:r>
            <a:r>
              <a:rPr lang="en-US" sz="1200" dirty="0" smtClean="0"/>
              <a:t> say “Everyone’s Listening.”</a:t>
            </a:r>
          </a:p>
          <a:p>
            <a:pPr>
              <a:defRPr>
                <a:latin typeface="Arial"/>
                <a:ea typeface="Arial"/>
                <a:cs typeface="Arial"/>
                <a:sym typeface="Arial"/>
              </a:defRPr>
            </a:pPr>
            <a:endParaRPr dirty="0"/>
          </a:p>
        </p:txBody>
      </p:sp>
    </p:spTree>
    <p:extLst>
      <p:ext uri="{BB962C8B-B14F-4D97-AF65-F5344CB8AC3E}">
        <p14:creationId xmlns:p14="http://schemas.microsoft.com/office/powerpoint/2010/main" val="16949541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57C3CA-AC35-4329-9084-5DBF4833A8B1}" type="slidenum">
              <a:rPr lang="en-US" altLang="en-US">
                <a:solidFill>
                  <a:prstClr val="black"/>
                </a:solidFill>
                <a:latin typeface="Calibri"/>
              </a:rPr>
              <a:pPr>
                <a:defRPr/>
              </a:pPr>
              <a:t>57</a:t>
            </a:fld>
            <a:endParaRPr lang="en-US" altLang="en-US" dirty="0">
              <a:solidFill>
                <a:prstClr val="black"/>
              </a:solidFill>
              <a:latin typeface="Calibri"/>
            </a:endParaRPr>
          </a:p>
        </p:txBody>
      </p:sp>
    </p:spTree>
    <p:extLst>
      <p:ext uri="{BB962C8B-B14F-4D97-AF65-F5344CB8AC3E}">
        <p14:creationId xmlns:p14="http://schemas.microsoft.com/office/powerpoint/2010/main" val="21711570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57C3CA-AC35-4329-9084-5DBF4833A8B1}" type="slidenum">
              <a:rPr lang="en-US" altLang="en-US">
                <a:solidFill>
                  <a:prstClr val="black"/>
                </a:solidFill>
                <a:latin typeface="Calibri"/>
              </a:rPr>
              <a:pPr>
                <a:defRPr/>
              </a:pPr>
              <a:t>58</a:t>
            </a:fld>
            <a:endParaRPr lang="en-US" altLang="en-US" dirty="0">
              <a:solidFill>
                <a:prstClr val="black"/>
              </a:solidFill>
              <a:latin typeface="Calibri"/>
            </a:endParaRPr>
          </a:p>
        </p:txBody>
      </p:sp>
    </p:spTree>
    <p:extLst>
      <p:ext uri="{BB962C8B-B14F-4D97-AF65-F5344CB8AC3E}">
        <p14:creationId xmlns:p14="http://schemas.microsoft.com/office/powerpoint/2010/main" val="36132726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79FB13-CB9E-CA4E-BEDE-1ABE7BC6903B}" type="slidenum">
              <a:rPr lang="en-US" smtClean="0">
                <a:solidFill>
                  <a:prstClr val="black"/>
                </a:solidFill>
                <a:latin typeface="Calibri"/>
              </a:rPr>
              <a:pPr/>
              <a:t>59</a:t>
            </a:fld>
            <a:endParaRPr lang="en-US" dirty="0">
              <a:solidFill>
                <a:prstClr val="black"/>
              </a:solidFill>
              <a:latin typeface="Calibri"/>
            </a:endParaRPr>
          </a:p>
        </p:txBody>
      </p:sp>
    </p:spTree>
    <p:extLst>
      <p:ext uri="{BB962C8B-B14F-4D97-AF65-F5344CB8AC3E}">
        <p14:creationId xmlns:p14="http://schemas.microsoft.com/office/powerpoint/2010/main" val="26548372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72088-8055-46F8-9526-5FC768775509}" type="slidenum">
              <a:rPr lang="en-US" smtClean="0">
                <a:solidFill>
                  <a:prstClr val="black"/>
                </a:solidFill>
                <a:latin typeface="Calibri"/>
              </a:rPr>
              <a:pPr/>
              <a:t>60</a:t>
            </a:fld>
            <a:endParaRPr lang="en-US" dirty="0">
              <a:solidFill>
                <a:prstClr val="black"/>
              </a:solidFill>
              <a:latin typeface="Calibri"/>
            </a:endParaRPr>
          </a:p>
        </p:txBody>
      </p:sp>
    </p:spTree>
    <p:extLst>
      <p:ext uri="{BB962C8B-B14F-4D97-AF65-F5344CB8AC3E}">
        <p14:creationId xmlns:p14="http://schemas.microsoft.com/office/powerpoint/2010/main" val="39696634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9F8CAB-F4C1-4FBA-9083-821A3F89BBE3}" type="slidenum">
              <a:rPr lang="en-US">
                <a:solidFill>
                  <a:prstClr val="black"/>
                </a:solidFill>
                <a:latin typeface="Calibri"/>
              </a:rPr>
              <a:pPr/>
              <a:t>61</a:t>
            </a:fld>
            <a:endParaRPr lang="en-US" dirty="0">
              <a:solidFill>
                <a:prstClr val="black"/>
              </a:solidFill>
              <a:latin typeface="Calibri"/>
            </a:endParaRPr>
          </a:p>
        </p:txBody>
      </p:sp>
    </p:spTree>
    <p:extLst>
      <p:ext uri="{BB962C8B-B14F-4D97-AF65-F5344CB8AC3E}">
        <p14:creationId xmlns:p14="http://schemas.microsoft.com/office/powerpoint/2010/main" val="11923645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9F8CAB-F4C1-4FBA-9083-821A3F89BBE3}" type="slidenum">
              <a:rPr lang="en-US">
                <a:solidFill>
                  <a:prstClr val="black"/>
                </a:solidFill>
                <a:latin typeface="Calibri"/>
              </a:rPr>
              <a:pPr/>
              <a:t>62</a:t>
            </a:fld>
            <a:endParaRPr lang="en-US">
              <a:solidFill>
                <a:prstClr val="black"/>
              </a:solidFill>
              <a:latin typeface="Calibri"/>
            </a:endParaRPr>
          </a:p>
        </p:txBody>
      </p:sp>
    </p:spTree>
    <p:extLst>
      <p:ext uri="{BB962C8B-B14F-4D97-AF65-F5344CB8AC3E}">
        <p14:creationId xmlns:p14="http://schemas.microsoft.com/office/powerpoint/2010/main" val="21919603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2000" dirty="0" smtClean="0">
                <a:effectLst/>
                <a:ea typeface="ＭＳ 明朝"/>
                <a:cs typeface="Times New Roman"/>
              </a:rPr>
              <a:t>Advertisers</a:t>
            </a:r>
            <a:r>
              <a:rPr lang="en-US" sz="2000" baseline="0" dirty="0" smtClean="0">
                <a:effectLst/>
                <a:ea typeface="ＭＳ 明朝"/>
                <a:cs typeface="Times New Roman"/>
              </a:rPr>
              <a:t> often ask if radio can </a:t>
            </a:r>
            <a:r>
              <a:rPr lang="en-US" sz="2000" baseline="0" smtClean="0">
                <a:effectLst/>
                <a:ea typeface="ＭＳ 明朝"/>
                <a:cs typeface="Times New Roman"/>
              </a:rPr>
              <a:t>prove ROI </a:t>
            </a:r>
            <a:r>
              <a:rPr lang="en-US" sz="2000" baseline="0" dirty="0" smtClean="0">
                <a:effectLst/>
                <a:ea typeface="ＭＳ 明朝"/>
                <a:cs typeface="Times New Roman"/>
              </a:rPr>
              <a:t>and sales lift. We will review a study that does just that! </a:t>
            </a:r>
            <a:r>
              <a:rPr lang="en-US" sz="2000" dirty="0" smtClean="0">
                <a:effectLst/>
                <a:ea typeface="ＭＳ 明朝"/>
                <a:cs typeface="Times New Roman"/>
              </a:rPr>
              <a:t>Today we will look at a Nielsen radio ROI case study of a major auto aftermarket brand and the effect of a radio campaign on key sales measures.</a:t>
            </a:r>
            <a:endParaRPr lang="en-US" sz="2000" dirty="0" smtClean="0">
              <a:effectLst/>
              <a:latin typeface="Cambria"/>
              <a:ea typeface="ＭＳ 明朝"/>
              <a:cs typeface="Times New Roman"/>
            </a:endParaRPr>
          </a:p>
          <a:p>
            <a:endParaRPr lang="en-US" sz="1600" dirty="0"/>
          </a:p>
        </p:txBody>
      </p:sp>
      <p:sp>
        <p:nvSpPr>
          <p:cNvPr id="4" name="Slide Number Placeholder 3"/>
          <p:cNvSpPr>
            <a:spLocks noGrp="1"/>
          </p:cNvSpPr>
          <p:nvPr>
            <p:ph type="sldNum" sz="quarter" idx="10"/>
          </p:nvPr>
        </p:nvSpPr>
        <p:spPr/>
        <p:txBody>
          <a:bodyPr/>
          <a:lstStyle/>
          <a:p>
            <a:fld id="{FB79FB13-CB9E-CA4E-BEDE-1ABE7BC6903B}" type="slidenum">
              <a:rPr lang="en-US" smtClean="0">
                <a:solidFill>
                  <a:prstClr val="black"/>
                </a:solidFill>
                <a:latin typeface="Calibri"/>
              </a:rPr>
              <a:pPr/>
              <a:t>63</a:t>
            </a:fld>
            <a:endParaRPr lang="en-US" dirty="0">
              <a:solidFill>
                <a:prstClr val="black"/>
              </a:solidFill>
              <a:latin typeface="Calibri"/>
            </a:endParaRPr>
          </a:p>
        </p:txBody>
      </p:sp>
    </p:spTree>
    <p:extLst>
      <p:ext uri="{BB962C8B-B14F-4D97-AF65-F5344CB8AC3E}">
        <p14:creationId xmlns:p14="http://schemas.microsoft.com/office/powerpoint/2010/main" val="37564964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To</a:t>
            </a:r>
            <a:r>
              <a:rPr lang="en-US" sz="2000" baseline="0" dirty="0" smtClean="0"/>
              <a:t> determine the sales impact of the radio advertising investment, Nielsen matched credit and debit card purchase data with the Portable People Meter listening panel. They analyzed spending and shopping metrics before and after the campaign. Nielsen also examined spending and shopping among consumers who were exposed to the campaign versus those who were not exposed. Let’s take a closer look at the step by step process that Nielsen used to determine sales lift and return on investment. </a:t>
            </a:r>
            <a:endParaRPr lang="en-US" sz="2000" dirty="0"/>
          </a:p>
        </p:txBody>
      </p:sp>
      <p:sp>
        <p:nvSpPr>
          <p:cNvPr id="4" name="Slide Number Placeholder 3"/>
          <p:cNvSpPr>
            <a:spLocks noGrp="1"/>
          </p:cNvSpPr>
          <p:nvPr>
            <p:ph type="sldNum" sz="quarter" idx="10"/>
          </p:nvPr>
        </p:nvSpPr>
        <p:spPr/>
        <p:txBody>
          <a:bodyPr/>
          <a:lstStyle/>
          <a:p>
            <a:fld id="{D6172088-8055-46F8-9526-5FC768775509}" type="slidenum">
              <a:rPr lang="en-US" smtClean="0">
                <a:solidFill>
                  <a:prstClr val="black"/>
                </a:solidFill>
                <a:latin typeface="Calibri"/>
              </a:rPr>
              <a:pPr/>
              <a:t>64</a:t>
            </a:fld>
            <a:endParaRPr lang="en-US" dirty="0">
              <a:solidFill>
                <a:prstClr val="black"/>
              </a:solidFill>
              <a:latin typeface="Calibri"/>
            </a:endParaRPr>
          </a:p>
        </p:txBody>
      </p:sp>
    </p:spTree>
    <p:extLst>
      <p:ext uri="{BB962C8B-B14F-4D97-AF65-F5344CB8AC3E}">
        <p14:creationId xmlns:p14="http://schemas.microsoft.com/office/powerpoint/2010/main" val="33054914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4109" y="4343403"/>
            <a:ext cx="6291516" cy="4114800"/>
          </a:xfrm>
        </p:spPr>
        <p:txBody>
          <a:bodyPr/>
          <a:lstStyle/>
          <a:p>
            <a:r>
              <a:rPr lang="en-US" sz="1000" dirty="0" smtClean="0"/>
              <a:t>First, Nielsen</a:t>
            </a:r>
            <a:r>
              <a:rPr lang="en-US" sz="1000" baseline="0" dirty="0" smtClean="0"/>
              <a:t> matches the tuning from PPM to the spending data from their credit card database. Nielsen did an address match between the Portable People Meter panel and their massive Nielsen Buyer Insights credit and debit card spending data. They ended up with 50,000 homes of “matched audience” where they have both radio listening and the credit card spending for each household. Imagine a home at 32 Elm Rock Road. From that one house, they have both radio listening and all credit card purchases. </a:t>
            </a:r>
          </a:p>
          <a:p>
            <a:endParaRPr lang="en-US" sz="1000" baseline="0" dirty="0" smtClean="0"/>
          </a:p>
          <a:p>
            <a:r>
              <a:rPr lang="en-US" sz="1000" baseline="0" dirty="0" smtClean="0"/>
              <a:t>Nielsen obtains all the ad occurrences for this radio campaign from Media Monitors, which tracks radio ad airings from thousands of radio stations across America. The exact time of each ad airs is matched to the second by second PPM tuning data. This study examined the </a:t>
            </a:r>
            <a:r>
              <a:rPr lang="en-US" sz="1000" u="sng" baseline="0" dirty="0" smtClean="0"/>
              <a:t>entire radio ad campaign</a:t>
            </a:r>
            <a:r>
              <a:rPr lang="en-US" sz="1000" baseline="0" dirty="0" smtClean="0"/>
              <a:t> of the brand, not just the ads that ran on Cumulus stations or Westwood One. The audience is broken up into two groups – those exposed to the campaign who heard the brand’s ads on the radio and those who were unexposed or did not hear the ad. Nielsen examined consumer purchases at the auto aftermarket retailer for key metrics and sales measures of these groups for three time periods – the pre-period from the previous year, the campaign period which ran for three months, and the post-period which continued on for a month after the campaign ended. The post-period is important to look at to determine any delayed effects of the radio advertising. </a:t>
            </a:r>
          </a:p>
          <a:p>
            <a:endParaRPr lang="en-US" sz="1000" baseline="0" dirty="0" smtClean="0"/>
          </a:p>
          <a:p>
            <a:r>
              <a:rPr lang="en-US" sz="1000" baseline="0" dirty="0" smtClean="0"/>
              <a:t>So this entire study is based on </a:t>
            </a:r>
            <a:r>
              <a:rPr lang="en-US" sz="1000" baseline="0" smtClean="0"/>
              <a:t>ACTUAL BEHAVIOR</a:t>
            </a:r>
            <a:r>
              <a:rPr lang="en-US" sz="1000" baseline="0" dirty="0" smtClean="0"/>
              <a:t>. </a:t>
            </a:r>
            <a:r>
              <a:rPr lang="en-US" sz="1000" u="sng" baseline="0" dirty="0" smtClean="0"/>
              <a:t>Actual exposure</a:t>
            </a:r>
            <a:r>
              <a:rPr lang="en-US" sz="1000" baseline="0" dirty="0" smtClean="0"/>
              <a:t> to the radio ads is based on matching the exact times the ads aired to the second by second PPM data. </a:t>
            </a:r>
            <a:r>
              <a:rPr lang="en-US" sz="1000" u="sng" baseline="0" dirty="0" smtClean="0"/>
              <a:t>Actual spending</a:t>
            </a:r>
            <a:r>
              <a:rPr lang="en-US" sz="1000" baseline="0" dirty="0" smtClean="0"/>
              <a:t> from the credit card data is examined among those who were exposed and those not exposed to the advertising. The difference between the exposed and unexposed groups represent the impact of the radio advertising. Respondents were NOT interviewed to see if they recalled the ads or if they recalled the spending. The entire study is based on </a:t>
            </a:r>
            <a:r>
              <a:rPr lang="en-US" sz="1000" u="sng" baseline="0" dirty="0" smtClean="0"/>
              <a:t>actual behavior</a:t>
            </a:r>
            <a:r>
              <a:rPr lang="en-US" sz="1000" baseline="0" dirty="0" smtClean="0"/>
              <a:t>. It is important to note that this methodology is able to isolate the impact of the radio ads on consumers’ spending even though there were many other media used by the advertiser. The impact of radio was isolated for this study. So, what did Nielsen find?</a:t>
            </a:r>
            <a:endParaRPr lang="en-US" sz="1000" dirty="0"/>
          </a:p>
        </p:txBody>
      </p:sp>
      <p:sp>
        <p:nvSpPr>
          <p:cNvPr id="4" name="Slide Number Placeholder 3"/>
          <p:cNvSpPr>
            <a:spLocks noGrp="1"/>
          </p:cNvSpPr>
          <p:nvPr>
            <p:ph type="sldNum" sz="quarter" idx="10"/>
          </p:nvPr>
        </p:nvSpPr>
        <p:spPr/>
        <p:txBody>
          <a:bodyPr/>
          <a:lstStyle/>
          <a:p>
            <a:fld id="{EF9F8CAB-F4C1-4FBA-9083-821A3F89BBE3}" type="slidenum">
              <a:rPr lang="en-US">
                <a:solidFill>
                  <a:prstClr val="black"/>
                </a:solidFill>
                <a:latin typeface="Calibri"/>
              </a:rPr>
              <a:pPr/>
              <a:t>65</a:t>
            </a:fld>
            <a:endParaRPr lang="en-US" dirty="0">
              <a:solidFill>
                <a:prstClr val="black"/>
              </a:solidFill>
              <a:latin typeface="Calibri"/>
            </a:endParaRPr>
          </a:p>
        </p:txBody>
      </p:sp>
    </p:spTree>
    <p:extLst>
      <p:ext uri="{BB962C8B-B14F-4D97-AF65-F5344CB8AC3E}">
        <p14:creationId xmlns:p14="http://schemas.microsoft.com/office/powerpoint/2010/main" val="24629875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2000" dirty="0" smtClean="0"/>
              <a:t>The three key takeaways are clear:</a:t>
            </a:r>
            <a:r>
              <a:rPr lang="en-US" sz="2000" baseline="0" dirty="0" smtClean="0"/>
              <a:t> thanks to radio, the brand saw $21 of incremental sales for every $1 invested, more total buyers, and higher market share of category dollars spent.</a:t>
            </a:r>
            <a:endParaRPr lang="en-US" sz="2000" dirty="0" smtClean="0"/>
          </a:p>
        </p:txBody>
      </p:sp>
      <p:sp>
        <p:nvSpPr>
          <p:cNvPr id="4" name="Slide Number Placeholder 3"/>
          <p:cNvSpPr>
            <a:spLocks noGrp="1"/>
          </p:cNvSpPr>
          <p:nvPr>
            <p:ph type="sldNum" sz="quarter" idx="10"/>
          </p:nvPr>
        </p:nvSpPr>
        <p:spPr/>
        <p:txBody>
          <a:bodyPr/>
          <a:lstStyle/>
          <a:p>
            <a:fld id="{EF9F8CAB-F4C1-4FBA-9083-821A3F89BBE3}" type="slidenum">
              <a:rPr lang="en-US">
                <a:solidFill>
                  <a:prstClr val="black"/>
                </a:solidFill>
                <a:latin typeface="Calibri"/>
              </a:rPr>
              <a:pPr/>
              <a:t>66</a:t>
            </a:fld>
            <a:endParaRPr lang="en-US" dirty="0">
              <a:solidFill>
                <a:prstClr val="black"/>
              </a:solidFill>
              <a:latin typeface="Calibri"/>
            </a:endParaRPr>
          </a:p>
        </p:txBody>
      </p:sp>
    </p:spTree>
    <p:extLst>
      <p:ext uri="{BB962C8B-B14F-4D97-AF65-F5344CB8AC3E}">
        <p14:creationId xmlns:p14="http://schemas.microsoft.com/office/powerpoint/2010/main" val="4077926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36575"/>
            <a:ext cx="4756150" cy="2676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a:solidFill>
                  <a:prstClr val="black"/>
                </a:solidFill>
              </a:rPr>
              <a:pPr/>
              <a:t>6</a:t>
            </a:fld>
            <a:endParaRPr lang="en-JM" dirty="0">
              <a:solidFill>
                <a:prstClr val="black"/>
              </a:solidFill>
            </a:endParaRPr>
          </a:p>
        </p:txBody>
      </p:sp>
    </p:spTree>
    <p:extLst>
      <p:ext uri="{BB962C8B-B14F-4D97-AF65-F5344CB8AC3E}">
        <p14:creationId xmlns:p14="http://schemas.microsoft.com/office/powerpoint/2010/main" val="28162870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s-IS" baseline="0" dirty="0" smtClean="0"/>
              <a:t>So, let’s talk about how your brand can take advantage of Westwood One’s massive reach and robust data capabilities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introducing</a:t>
            </a:r>
            <a:r>
              <a:rPr lang="en-US" baseline="0" dirty="0" smtClean="0"/>
              <a:t> the OneWay to Smart: Westwood One end-to-end insight and data solutions to help you identify the ONEWAY to make smart holistic media, creative, and consumer marketing decisions. </a:t>
            </a:r>
            <a:endParaRPr lang="en-US" dirty="0" smtClean="0"/>
          </a:p>
          <a:p>
            <a:pPr marL="171450" indent="-171450">
              <a:buFontTx/>
              <a:buChar char="-"/>
            </a:pPr>
            <a:endParaRPr lang="is-IS" baseline="0" dirty="0" smtClean="0"/>
          </a:p>
          <a:p>
            <a:pPr marL="0" indent="0">
              <a:buFontTx/>
              <a:buNone/>
            </a:pPr>
            <a:r>
              <a:rPr lang="en-US" dirty="0" smtClean="0"/>
              <a:t>Westwood</a:t>
            </a:r>
            <a:r>
              <a:rPr lang="en-US" baseline="0" dirty="0" smtClean="0"/>
              <a:t> OneWay provides smart data-based solutions using a robust arsenal of full-service research solutions to:</a:t>
            </a:r>
          </a:p>
          <a:p>
            <a:pPr marL="171450" indent="-171450">
              <a:buFont typeface="Arial"/>
              <a:buChar char="•"/>
            </a:pPr>
            <a:r>
              <a:rPr lang="en-US" baseline="0" dirty="0" smtClean="0"/>
              <a:t>Reach the right consumer</a:t>
            </a:r>
          </a:p>
          <a:p>
            <a:pPr marL="171450" indent="-171450">
              <a:buFont typeface="Arial"/>
              <a:buChar char="•"/>
            </a:pPr>
            <a:r>
              <a:rPr lang="en-US" baseline="0" dirty="0" smtClean="0"/>
              <a:t>With the right message</a:t>
            </a:r>
          </a:p>
          <a:p>
            <a:pPr marL="171450" indent="-171450">
              <a:buFont typeface="Arial"/>
              <a:buChar char="•"/>
            </a:pPr>
            <a:r>
              <a:rPr lang="en-US" baseline="0" dirty="0" smtClean="0"/>
              <a:t>And prove impact</a:t>
            </a:r>
          </a:p>
          <a:p>
            <a:pPr marL="0" indent="0">
              <a:buFont typeface="Arial"/>
              <a:buNone/>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is-I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is-IS" baseline="0" dirty="0" smtClean="0"/>
          </a:p>
        </p:txBody>
      </p:sp>
      <p:sp>
        <p:nvSpPr>
          <p:cNvPr id="4" name="Slide Number Placeholder 3"/>
          <p:cNvSpPr>
            <a:spLocks noGrp="1"/>
          </p:cNvSpPr>
          <p:nvPr>
            <p:ph type="sldNum" sz="quarter" idx="10"/>
          </p:nvPr>
        </p:nvSpPr>
        <p:spPr/>
        <p:txBody>
          <a:bodyPr/>
          <a:lstStyle/>
          <a:p>
            <a:fld id="{4C957F94-4468-3343-8221-75F20BF3634D}" type="slidenum">
              <a:rPr lang="en-US" smtClean="0">
                <a:solidFill>
                  <a:prstClr val="black"/>
                </a:solidFill>
                <a:latin typeface="Calibri"/>
              </a:rPr>
              <a:pPr/>
              <a:t>67</a:t>
            </a:fld>
            <a:endParaRPr lang="en-US" dirty="0">
              <a:solidFill>
                <a:prstClr val="black"/>
              </a:solidFill>
              <a:latin typeface="Calibri"/>
            </a:endParaRPr>
          </a:p>
        </p:txBody>
      </p:sp>
    </p:spTree>
    <p:extLst>
      <p:ext uri="{BB962C8B-B14F-4D97-AF65-F5344CB8AC3E}">
        <p14:creationId xmlns:p14="http://schemas.microsoft.com/office/powerpoint/2010/main" val="6312096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Shape 595"/>
          <p:cNvSpPr>
            <a:spLocks noGrp="1" noRot="1" noChangeAspect="1"/>
          </p:cNvSpPr>
          <p:nvPr>
            <p:ph type="sldImg"/>
          </p:nvPr>
        </p:nvSpPr>
        <p:spPr>
          <a:xfrm>
            <a:off x="381000" y="685800"/>
            <a:ext cx="6096000" cy="3429000"/>
          </a:xfrm>
          <a:prstGeom prst="rect">
            <a:avLst/>
          </a:prstGeom>
          <a:ln>
            <a:solidFill>
              <a:srgbClr val="A7A7A7"/>
            </a:solidFill>
          </a:ln>
        </p:spPr>
        <p:txBody>
          <a:bodyPr lIns="86493" tIns="43247" rIns="86493" bIns="43247"/>
          <a:lstStyle/>
          <a:p>
            <a:endParaRPr dirty="0"/>
          </a:p>
        </p:txBody>
      </p:sp>
      <p:sp>
        <p:nvSpPr>
          <p:cNvPr id="596" name="Shape 596"/>
          <p:cNvSpPr>
            <a:spLocks noGrp="1"/>
          </p:cNvSpPr>
          <p:nvPr>
            <p:ph type="body" sz="quarter" idx="1"/>
          </p:nvPr>
        </p:nvSpPr>
        <p:spPr>
          <a:prstGeom prst="rect">
            <a:avLst/>
          </a:prstGeom>
        </p:spPr>
        <p:txBody>
          <a:bodyPr lIns="86493" tIns="43247" rIns="86493" bIns="43247"/>
          <a:lstStyle>
            <a:lvl1pPr defTabSz="466606">
              <a:defRPr>
                <a:latin typeface="Arial"/>
                <a:ea typeface="Arial"/>
                <a:cs typeface="Arial"/>
                <a:sym typeface="Arial"/>
              </a:defRPr>
            </a:lvl1pPr>
          </a:lstStyle>
          <a:p>
            <a:r>
              <a:rPr lang="en-US" sz="1800" dirty="0" smtClean="0"/>
              <a:t>****This </a:t>
            </a:r>
            <a:r>
              <a:rPr lang="en-US" sz="1800" dirty="0"/>
              <a:t>is the end of the presentation, this is the launch slide to engage the client in conversation and start the process of working together. </a:t>
            </a:r>
            <a:endParaRPr sz="1800" dirty="0"/>
          </a:p>
        </p:txBody>
      </p:sp>
    </p:spTree>
    <p:extLst>
      <p:ext uri="{BB962C8B-B14F-4D97-AF65-F5344CB8AC3E}">
        <p14:creationId xmlns:p14="http://schemas.microsoft.com/office/powerpoint/2010/main" val="18938807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can help your brand be</a:t>
            </a:r>
            <a:r>
              <a:rPr lang="en-US" baseline="0" dirty="0" smtClean="0"/>
              <a:t> pitch perfect when it meets its most important consumers, identified by using the most robust data solution sets in broadcast radio. Thank you so much. </a:t>
            </a:r>
            <a:endParaRPr lang="en-US" dirty="0"/>
          </a:p>
        </p:txBody>
      </p:sp>
      <p:sp>
        <p:nvSpPr>
          <p:cNvPr id="4" name="Slide Number Placeholder 3"/>
          <p:cNvSpPr>
            <a:spLocks noGrp="1"/>
          </p:cNvSpPr>
          <p:nvPr>
            <p:ph type="sldNum" sz="quarter" idx="10"/>
          </p:nvPr>
        </p:nvSpPr>
        <p:spPr/>
        <p:txBody>
          <a:bodyPr/>
          <a:lstStyle/>
          <a:p>
            <a:fld id="{4C957F94-4468-3343-8221-75F20BF3634D}" type="slidenum">
              <a:rPr lang="en-US" smtClean="0"/>
              <a:t>69</a:t>
            </a:fld>
            <a:endParaRPr lang="en-US" dirty="0"/>
          </a:p>
        </p:txBody>
      </p:sp>
    </p:spTree>
    <p:extLst>
      <p:ext uri="{BB962C8B-B14F-4D97-AF65-F5344CB8AC3E}">
        <p14:creationId xmlns:p14="http://schemas.microsoft.com/office/powerpoint/2010/main" val="1661073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63550">
              <a:defRPr>
                <a:solidFill>
                  <a:schemeClr val="tx1"/>
                </a:solidFill>
                <a:latin typeface="Century Gothic" panose="020B0502020202020204" pitchFamily="34" charset="0"/>
              </a:defRPr>
            </a:lvl1pPr>
            <a:lvl2pPr marL="757238" indent="-290513" defTabSz="463550">
              <a:defRPr>
                <a:solidFill>
                  <a:schemeClr val="tx1"/>
                </a:solidFill>
                <a:latin typeface="Century Gothic" panose="020B0502020202020204" pitchFamily="34" charset="0"/>
              </a:defRPr>
            </a:lvl2pPr>
            <a:lvl3pPr marL="1165225" indent="-231775" defTabSz="463550">
              <a:defRPr>
                <a:solidFill>
                  <a:schemeClr val="tx1"/>
                </a:solidFill>
                <a:latin typeface="Century Gothic" panose="020B0502020202020204" pitchFamily="34" charset="0"/>
              </a:defRPr>
            </a:lvl3pPr>
            <a:lvl4pPr marL="1631950" indent="-231775" defTabSz="463550">
              <a:defRPr>
                <a:solidFill>
                  <a:schemeClr val="tx1"/>
                </a:solidFill>
                <a:latin typeface="Century Gothic" panose="020B0502020202020204" pitchFamily="34" charset="0"/>
              </a:defRPr>
            </a:lvl4pPr>
            <a:lvl5pPr marL="2098675" indent="-231775" defTabSz="463550">
              <a:defRPr>
                <a:solidFill>
                  <a:schemeClr val="tx1"/>
                </a:solidFill>
                <a:latin typeface="Century Gothic" panose="020B0502020202020204" pitchFamily="34" charset="0"/>
              </a:defRPr>
            </a:lvl5pPr>
            <a:lvl6pPr marL="2555875" indent="-231775" defTabSz="463550" eaLnBrk="0" fontAlgn="base" hangingPunct="0">
              <a:spcBef>
                <a:spcPct val="0"/>
              </a:spcBef>
              <a:spcAft>
                <a:spcPct val="0"/>
              </a:spcAft>
              <a:defRPr>
                <a:solidFill>
                  <a:schemeClr val="tx1"/>
                </a:solidFill>
                <a:latin typeface="Century Gothic" panose="020B0502020202020204" pitchFamily="34" charset="0"/>
              </a:defRPr>
            </a:lvl6pPr>
            <a:lvl7pPr marL="3013075" indent="-231775" defTabSz="463550" eaLnBrk="0" fontAlgn="base" hangingPunct="0">
              <a:spcBef>
                <a:spcPct val="0"/>
              </a:spcBef>
              <a:spcAft>
                <a:spcPct val="0"/>
              </a:spcAft>
              <a:defRPr>
                <a:solidFill>
                  <a:schemeClr val="tx1"/>
                </a:solidFill>
                <a:latin typeface="Century Gothic" panose="020B0502020202020204" pitchFamily="34" charset="0"/>
              </a:defRPr>
            </a:lvl7pPr>
            <a:lvl8pPr marL="3470275" indent="-231775" defTabSz="463550" eaLnBrk="0" fontAlgn="base" hangingPunct="0">
              <a:spcBef>
                <a:spcPct val="0"/>
              </a:spcBef>
              <a:spcAft>
                <a:spcPct val="0"/>
              </a:spcAft>
              <a:defRPr>
                <a:solidFill>
                  <a:schemeClr val="tx1"/>
                </a:solidFill>
                <a:latin typeface="Century Gothic" panose="020B0502020202020204" pitchFamily="34" charset="0"/>
              </a:defRPr>
            </a:lvl8pPr>
            <a:lvl9pPr marL="3927475" indent="-231775" defTabSz="463550" eaLnBrk="0" fontAlgn="base" hangingPunct="0">
              <a:spcBef>
                <a:spcPct val="0"/>
              </a:spcBef>
              <a:spcAft>
                <a:spcPct val="0"/>
              </a:spcAft>
              <a:defRPr>
                <a:solidFill>
                  <a:schemeClr val="tx1"/>
                </a:solidFill>
                <a:latin typeface="Century Gothic" panose="020B0502020202020204" pitchFamily="34" charset="0"/>
              </a:defRPr>
            </a:lvl9pPr>
          </a:lstStyle>
          <a:p>
            <a:fld id="{D22D3825-BA92-437E-9A5B-12F96F3A249D}" type="slidenum">
              <a:rPr lang="en-US" altLang="en-US" smtClean="0">
                <a:solidFill>
                  <a:prstClr val="black"/>
                </a:solidFill>
                <a:latin typeface="Calibri" panose="020F0502020204030204" pitchFamily="34" charset="0"/>
              </a:rPr>
              <a:pPr/>
              <a:t>7</a:t>
            </a:fld>
            <a:endParaRPr lang="en-US"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1079837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MS PGothic" panose="020B0600070205080204" pitchFamily="34" charset="-128"/>
            </a:endParaRPr>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63550">
              <a:defRPr>
                <a:solidFill>
                  <a:schemeClr val="tx1"/>
                </a:solidFill>
                <a:latin typeface="Century Gothic" panose="020B0502020202020204" pitchFamily="34" charset="0"/>
              </a:defRPr>
            </a:lvl1pPr>
            <a:lvl2pPr marL="715963" indent="-274638" defTabSz="463550">
              <a:defRPr>
                <a:solidFill>
                  <a:schemeClr val="tx1"/>
                </a:solidFill>
                <a:latin typeface="Century Gothic" panose="020B0502020202020204" pitchFamily="34" charset="0"/>
              </a:defRPr>
            </a:lvl2pPr>
            <a:lvl3pPr marL="1103313" indent="-219075" defTabSz="463550">
              <a:defRPr>
                <a:solidFill>
                  <a:schemeClr val="tx1"/>
                </a:solidFill>
                <a:latin typeface="Century Gothic" panose="020B0502020202020204" pitchFamily="34" charset="0"/>
              </a:defRPr>
            </a:lvl3pPr>
            <a:lvl4pPr marL="1543050" indent="-219075" defTabSz="463550">
              <a:defRPr>
                <a:solidFill>
                  <a:schemeClr val="tx1"/>
                </a:solidFill>
                <a:latin typeface="Century Gothic" panose="020B0502020202020204" pitchFamily="34" charset="0"/>
              </a:defRPr>
            </a:lvl4pPr>
            <a:lvl5pPr marL="1984375" indent="-219075" defTabSz="463550">
              <a:defRPr>
                <a:solidFill>
                  <a:schemeClr val="tx1"/>
                </a:solidFill>
                <a:latin typeface="Century Gothic" panose="020B0502020202020204" pitchFamily="34" charset="0"/>
              </a:defRPr>
            </a:lvl5pPr>
            <a:lvl6pPr marL="2441575" indent="-219075" defTabSz="463550" eaLnBrk="0" fontAlgn="base" hangingPunct="0">
              <a:spcBef>
                <a:spcPct val="0"/>
              </a:spcBef>
              <a:spcAft>
                <a:spcPct val="0"/>
              </a:spcAft>
              <a:defRPr>
                <a:solidFill>
                  <a:schemeClr val="tx1"/>
                </a:solidFill>
                <a:latin typeface="Century Gothic" panose="020B0502020202020204" pitchFamily="34" charset="0"/>
              </a:defRPr>
            </a:lvl6pPr>
            <a:lvl7pPr marL="2898775" indent="-219075" defTabSz="463550" eaLnBrk="0" fontAlgn="base" hangingPunct="0">
              <a:spcBef>
                <a:spcPct val="0"/>
              </a:spcBef>
              <a:spcAft>
                <a:spcPct val="0"/>
              </a:spcAft>
              <a:defRPr>
                <a:solidFill>
                  <a:schemeClr val="tx1"/>
                </a:solidFill>
                <a:latin typeface="Century Gothic" panose="020B0502020202020204" pitchFamily="34" charset="0"/>
              </a:defRPr>
            </a:lvl7pPr>
            <a:lvl8pPr marL="3355975" indent="-219075" defTabSz="463550" eaLnBrk="0" fontAlgn="base" hangingPunct="0">
              <a:spcBef>
                <a:spcPct val="0"/>
              </a:spcBef>
              <a:spcAft>
                <a:spcPct val="0"/>
              </a:spcAft>
              <a:defRPr>
                <a:solidFill>
                  <a:schemeClr val="tx1"/>
                </a:solidFill>
                <a:latin typeface="Century Gothic" panose="020B0502020202020204" pitchFamily="34" charset="0"/>
              </a:defRPr>
            </a:lvl8pPr>
            <a:lvl9pPr marL="3813175" indent="-219075" defTabSz="463550" eaLnBrk="0" fontAlgn="base" hangingPunct="0">
              <a:spcBef>
                <a:spcPct val="0"/>
              </a:spcBef>
              <a:spcAft>
                <a:spcPct val="0"/>
              </a:spcAft>
              <a:defRPr>
                <a:solidFill>
                  <a:schemeClr val="tx1"/>
                </a:solidFill>
                <a:latin typeface="Century Gothic" panose="020B0502020202020204" pitchFamily="34" charset="0"/>
              </a:defRPr>
            </a:lvl9pPr>
          </a:lstStyle>
          <a:p>
            <a:fld id="{994A4E79-BE18-448B-9ACB-8FFB04535F2F}" type="slidenum">
              <a:rPr lang="en-US" altLang="en-US" sz="1100" smtClean="0">
                <a:solidFill>
                  <a:prstClr val="black"/>
                </a:solidFill>
                <a:latin typeface="Arial" panose="020B0604020202020204" pitchFamily="34" charset="0"/>
                <a:ea typeface="MS PGothic" panose="020B0600070205080204" pitchFamily="34" charset="-128"/>
              </a:rPr>
              <a:pPr/>
              <a:t>8</a:t>
            </a:fld>
            <a:endParaRPr lang="en-US" altLang="en-US" sz="1100" smtClean="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653217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MS PGothic" panose="020B0600070205080204" pitchFamily="34" charset="-128"/>
            </a:endParaRPr>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63550">
              <a:defRPr>
                <a:solidFill>
                  <a:schemeClr val="tx1"/>
                </a:solidFill>
                <a:latin typeface="Century Gothic" panose="020B0502020202020204" pitchFamily="34" charset="0"/>
              </a:defRPr>
            </a:lvl1pPr>
            <a:lvl2pPr marL="715963" indent="-274638" defTabSz="463550">
              <a:defRPr>
                <a:solidFill>
                  <a:schemeClr val="tx1"/>
                </a:solidFill>
                <a:latin typeface="Century Gothic" panose="020B0502020202020204" pitchFamily="34" charset="0"/>
              </a:defRPr>
            </a:lvl2pPr>
            <a:lvl3pPr marL="1103313" indent="-219075" defTabSz="463550">
              <a:defRPr>
                <a:solidFill>
                  <a:schemeClr val="tx1"/>
                </a:solidFill>
                <a:latin typeface="Century Gothic" panose="020B0502020202020204" pitchFamily="34" charset="0"/>
              </a:defRPr>
            </a:lvl3pPr>
            <a:lvl4pPr marL="1543050" indent="-219075" defTabSz="463550">
              <a:defRPr>
                <a:solidFill>
                  <a:schemeClr val="tx1"/>
                </a:solidFill>
                <a:latin typeface="Century Gothic" panose="020B0502020202020204" pitchFamily="34" charset="0"/>
              </a:defRPr>
            </a:lvl4pPr>
            <a:lvl5pPr marL="1984375" indent="-219075" defTabSz="463550">
              <a:defRPr>
                <a:solidFill>
                  <a:schemeClr val="tx1"/>
                </a:solidFill>
                <a:latin typeface="Century Gothic" panose="020B0502020202020204" pitchFamily="34" charset="0"/>
              </a:defRPr>
            </a:lvl5pPr>
            <a:lvl6pPr marL="2441575" indent="-219075" defTabSz="463550" eaLnBrk="0" fontAlgn="base" hangingPunct="0">
              <a:spcBef>
                <a:spcPct val="0"/>
              </a:spcBef>
              <a:spcAft>
                <a:spcPct val="0"/>
              </a:spcAft>
              <a:defRPr>
                <a:solidFill>
                  <a:schemeClr val="tx1"/>
                </a:solidFill>
                <a:latin typeface="Century Gothic" panose="020B0502020202020204" pitchFamily="34" charset="0"/>
              </a:defRPr>
            </a:lvl6pPr>
            <a:lvl7pPr marL="2898775" indent="-219075" defTabSz="463550" eaLnBrk="0" fontAlgn="base" hangingPunct="0">
              <a:spcBef>
                <a:spcPct val="0"/>
              </a:spcBef>
              <a:spcAft>
                <a:spcPct val="0"/>
              </a:spcAft>
              <a:defRPr>
                <a:solidFill>
                  <a:schemeClr val="tx1"/>
                </a:solidFill>
                <a:latin typeface="Century Gothic" panose="020B0502020202020204" pitchFamily="34" charset="0"/>
              </a:defRPr>
            </a:lvl7pPr>
            <a:lvl8pPr marL="3355975" indent="-219075" defTabSz="463550" eaLnBrk="0" fontAlgn="base" hangingPunct="0">
              <a:spcBef>
                <a:spcPct val="0"/>
              </a:spcBef>
              <a:spcAft>
                <a:spcPct val="0"/>
              </a:spcAft>
              <a:defRPr>
                <a:solidFill>
                  <a:schemeClr val="tx1"/>
                </a:solidFill>
                <a:latin typeface="Century Gothic" panose="020B0502020202020204" pitchFamily="34" charset="0"/>
              </a:defRPr>
            </a:lvl8pPr>
            <a:lvl9pPr marL="3813175" indent="-219075" defTabSz="463550" eaLnBrk="0" fontAlgn="base" hangingPunct="0">
              <a:spcBef>
                <a:spcPct val="0"/>
              </a:spcBef>
              <a:spcAft>
                <a:spcPct val="0"/>
              </a:spcAft>
              <a:defRPr>
                <a:solidFill>
                  <a:schemeClr val="tx1"/>
                </a:solidFill>
                <a:latin typeface="Century Gothic" panose="020B0502020202020204" pitchFamily="34" charset="0"/>
              </a:defRPr>
            </a:lvl9pPr>
          </a:lstStyle>
          <a:p>
            <a:fld id="{E03030D2-A0D6-4288-BEC5-F05587194525}" type="slidenum">
              <a:rPr lang="en-JM" altLang="en-US" sz="1100" smtClean="0">
                <a:solidFill>
                  <a:srgbClr val="000000"/>
                </a:solidFill>
                <a:latin typeface="Arial" panose="020B0604020202020204" pitchFamily="34" charset="0"/>
                <a:ea typeface="MS PGothic" panose="020B0600070205080204" pitchFamily="34" charset="-128"/>
              </a:rPr>
              <a:pPr/>
              <a:t>10</a:t>
            </a:fld>
            <a:endParaRPr lang="en-JM" altLang="en-US" sz="1100" smtClean="0">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4079092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MS PGothic" panose="020B0600070205080204" pitchFamily="34" charset="-128"/>
            </a:endParaRPr>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63550">
              <a:defRPr>
                <a:solidFill>
                  <a:schemeClr val="tx1"/>
                </a:solidFill>
                <a:latin typeface="Century Gothic" panose="020B0502020202020204" pitchFamily="34" charset="0"/>
              </a:defRPr>
            </a:lvl1pPr>
            <a:lvl2pPr marL="715963" indent="-274638" defTabSz="463550">
              <a:defRPr>
                <a:solidFill>
                  <a:schemeClr val="tx1"/>
                </a:solidFill>
                <a:latin typeface="Century Gothic" panose="020B0502020202020204" pitchFamily="34" charset="0"/>
              </a:defRPr>
            </a:lvl2pPr>
            <a:lvl3pPr marL="1103313" indent="-219075" defTabSz="463550">
              <a:defRPr>
                <a:solidFill>
                  <a:schemeClr val="tx1"/>
                </a:solidFill>
                <a:latin typeface="Century Gothic" panose="020B0502020202020204" pitchFamily="34" charset="0"/>
              </a:defRPr>
            </a:lvl3pPr>
            <a:lvl4pPr marL="1543050" indent="-219075" defTabSz="463550">
              <a:defRPr>
                <a:solidFill>
                  <a:schemeClr val="tx1"/>
                </a:solidFill>
                <a:latin typeface="Century Gothic" panose="020B0502020202020204" pitchFamily="34" charset="0"/>
              </a:defRPr>
            </a:lvl4pPr>
            <a:lvl5pPr marL="1984375" indent="-219075" defTabSz="463550">
              <a:defRPr>
                <a:solidFill>
                  <a:schemeClr val="tx1"/>
                </a:solidFill>
                <a:latin typeface="Century Gothic" panose="020B0502020202020204" pitchFamily="34" charset="0"/>
              </a:defRPr>
            </a:lvl5pPr>
            <a:lvl6pPr marL="2441575" indent="-219075" defTabSz="463550" eaLnBrk="0" fontAlgn="base" hangingPunct="0">
              <a:spcBef>
                <a:spcPct val="0"/>
              </a:spcBef>
              <a:spcAft>
                <a:spcPct val="0"/>
              </a:spcAft>
              <a:defRPr>
                <a:solidFill>
                  <a:schemeClr val="tx1"/>
                </a:solidFill>
                <a:latin typeface="Century Gothic" panose="020B0502020202020204" pitchFamily="34" charset="0"/>
              </a:defRPr>
            </a:lvl6pPr>
            <a:lvl7pPr marL="2898775" indent="-219075" defTabSz="463550" eaLnBrk="0" fontAlgn="base" hangingPunct="0">
              <a:spcBef>
                <a:spcPct val="0"/>
              </a:spcBef>
              <a:spcAft>
                <a:spcPct val="0"/>
              </a:spcAft>
              <a:defRPr>
                <a:solidFill>
                  <a:schemeClr val="tx1"/>
                </a:solidFill>
                <a:latin typeface="Century Gothic" panose="020B0502020202020204" pitchFamily="34" charset="0"/>
              </a:defRPr>
            </a:lvl7pPr>
            <a:lvl8pPr marL="3355975" indent="-219075" defTabSz="463550" eaLnBrk="0" fontAlgn="base" hangingPunct="0">
              <a:spcBef>
                <a:spcPct val="0"/>
              </a:spcBef>
              <a:spcAft>
                <a:spcPct val="0"/>
              </a:spcAft>
              <a:defRPr>
                <a:solidFill>
                  <a:schemeClr val="tx1"/>
                </a:solidFill>
                <a:latin typeface="Century Gothic" panose="020B0502020202020204" pitchFamily="34" charset="0"/>
              </a:defRPr>
            </a:lvl8pPr>
            <a:lvl9pPr marL="3813175" indent="-219075" defTabSz="463550" eaLnBrk="0" fontAlgn="base" hangingPunct="0">
              <a:spcBef>
                <a:spcPct val="0"/>
              </a:spcBef>
              <a:spcAft>
                <a:spcPct val="0"/>
              </a:spcAft>
              <a:defRPr>
                <a:solidFill>
                  <a:schemeClr val="tx1"/>
                </a:solidFill>
                <a:latin typeface="Century Gothic" panose="020B0502020202020204" pitchFamily="34" charset="0"/>
              </a:defRPr>
            </a:lvl9pPr>
          </a:lstStyle>
          <a:p>
            <a:fld id="{FED4118B-9A2E-4B20-875C-48AA9C3BF72E}" type="slidenum">
              <a:rPr lang="en-US" altLang="en-US" sz="1100" smtClean="0">
                <a:solidFill>
                  <a:srgbClr val="000000"/>
                </a:solidFill>
                <a:latin typeface="Arial" panose="020B0604020202020204" pitchFamily="34" charset="0"/>
                <a:ea typeface="MS PGothic" panose="020B0600070205080204" pitchFamily="34" charset="-128"/>
              </a:rPr>
              <a:pPr/>
              <a:t>11</a:t>
            </a:fld>
            <a:endParaRPr lang="en-US" altLang="en-US" sz="1100" smtClean="0">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592745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1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Master" Target="../slideMasters/slideMaster4.xml"/><Relationship Id="rId2" Type="http://schemas.openxmlformats.org/officeDocument/2006/relationships/image" Target="../media/image32.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8.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5.xml"/><Relationship Id="rId2" Type="http://schemas.openxmlformats.org/officeDocument/2006/relationships/image" Target="../media/image17.jp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8.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5.xml"/><Relationship Id="rId2" Type="http://schemas.openxmlformats.org/officeDocument/2006/relationships/image" Target="../media/image17.jp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3.png"/><Relationship Id="rId6" Type="http://schemas.openxmlformats.org/officeDocument/2006/relationships/image" Target="../media/image29.png"/><Relationship Id="rId1" Type="http://schemas.openxmlformats.org/officeDocument/2006/relationships/slideMaster" Target="../slideMasters/slideMaster5.xml"/><Relationship Id="rId2" Type="http://schemas.openxmlformats.org/officeDocument/2006/relationships/image" Target="../media/image22.jpe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8.png"/><Relationship Id="rId1" Type="http://schemas.openxmlformats.org/officeDocument/2006/relationships/slideMaster" Target="../slideMasters/slideMaster5.xml"/><Relationship Id="rId2" Type="http://schemas.openxmlformats.org/officeDocument/2006/relationships/image" Target="../media/image19.jp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jpe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5.xml"/><Relationship Id="rId2" Type="http://schemas.openxmlformats.org/officeDocument/2006/relationships/image" Target="../media/image21.jpe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jpeg"/><Relationship Id="rId3" Type="http://schemas.openxmlformats.org/officeDocument/2006/relationships/image" Target="../media/image35.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Master" Target="../slideMasters/slideMaster6.xml"/><Relationship Id="rId2" Type="http://schemas.openxmlformats.org/officeDocument/2006/relationships/image" Target="../media/image14.jpe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4.png"/><Relationship Id="rId1" Type="http://schemas.openxmlformats.org/officeDocument/2006/relationships/slideMaster" Target="../slideMasters/slideMaster6.xml"/><Relationship Id="rId2" Type="http://schemas.openxmlformats.org/officeDocument/2006/relationships/image" Target="../media/image3.jpe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jpe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jpeg"/><Relationship Id="rId3" Type="http://schemas.openxmlformats.org/officeDocument/2006/relationships/image" Target="../media/image13.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6.xml"/><Relationship Id="rId2" Type="http://schemas.openxmlformats.org/officeDocument/2006/relationships/image" Target="../media/image1.jpe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6.xml"/><Relationship Id="rId2" Type="http://schemas.openxmlformats.org/officeDocument/2006/relationships/image" Target="../media/image1.jpe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Master" Target="../slideMasters/slideMaster6.xml"/><Relationship Id="rId2" Type="http://schemas.openxmlformats.org/officeDocument/2006/relationships/image" Target="../media/image14.jpe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1.png"/><Relationship Id="rId1" Type="http://schemas.openxmlformats.org/officeDocument/2006/relationships/slideMaster" Target="../slideMasters/slideMaster6.xml"/><Relationship Id="rId2" Type="http://schemas.openxmlformats.org/officeDocument/2006/relationships/image" Target="../media/image3.jpe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jpe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jpeg"/><Relationship Id="rId3"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6.xml"/><Relationship Id="rId2" Type="http://schemas.openxmlformats.org/officeDocument/2006/relationships/image" Target="../media/image1.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6.xml"/><Relationship Id="rId2" Type="http://schemas.openxmlformats.org/officeDocument/2006/relationships/image" Target="../media/image1.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Master" Target="../slideMasters/slideMaster6.xml"/><Relationship Id="rId2" Type="http://schemas.openxmlformats.org/officeDocument/2006/relationships/image" Target="../media/image14.jpe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1.png"/><Relationship Id="rId1" Type="http://schemas.openxmlformats.org/officeDocument/2006/relationships/slideMaster" Target="../slideMasters/slideMaster6.xml"/><Relationship Id="rId2" Type="http://schemas.openxmlformats.org/officeDocument/2006/relationships/image" Target="../media/image3.jpe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jpeg"/><Relationship Id="rId3" Type="http://schemas.openxmlformats.org/officeDocument/2006/relationships/image" Target="../media/image13.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jpe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slideMaster" Target="../slideMasters/slideMaster7.xml"/><Relationship Id="rId2" Type="http://schemas.openxmlformats.org/officeDocument/2006/relationships/image" Target="../media/image1.jpe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jpe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jpe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jpe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Master" Target="../slideMasters/slideMaster7.xml"/><Relationship Id="rId2" Type="http://schemas.openxmlformats.org/officeDocument/2006/relationships/image" Target="../media/image14.jpe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36.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7.xml"/><Relationship Id="rId2" Type="http://schemas.openxmlformats.org/officeDocument/2006/relationships/image" Target="../media/image1.jpe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36.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7.xml"/><Relationship Id="rId2" Type="http://schemas.openxmlformats.org/officeDocument/2006/relationships/image" Target="../media/image1.jpe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Master" Target="../slideMasters/slideMaster7.xml"/><Relationship Id="rId2" Type="http://schemas.openxmlformats.org/officeDocument/2006/relationships/image" Target="../media/image14.jpe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6.png"/><Relationship Id="rId1" Type="http://schemas.openxmlformats.org/officeDocument/2006/relationships/slideMaster" Target="../slideMasters/slideMaster7.xml"/><Relationship Id="rId2" Type="http://schemas.openxmlformats.org/officeDocument/2006/relationships/image" Target="../media/image3.jpe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jpeg"/><Relationship Id="rId3" Type="http://schemas.openxmlformats.org/officeDocument/2006/relationships/image" Target="../media/image13.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8.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8.xml"/><Relationship Id="rId2" Type="http://schemas.openxmlformats.org/officeDocument/2006/relationships/image" Target="../media/image17.jp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8.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8.xml"/><Relationship Id="rId2" Type="http://schemas.openxmlformats.org/officeDocument/2006/relationships/image" Target="../media/image17.jp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Master" Target="../slideMasters/slideMaster8.xml"/><Relationship Id="rId2" Type="http://schemas.openxmlformats.org/officeDocument/2006/relationships/image" Target="../media/image39.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8.png"/><Relationship Id="rId1" Type="http://schemas.openxmlformats.org/officeDocument/2006/relationships/slideMaster" Target="../slideMasters/slideMaster8.xml"/><Relationship Id="rId2" Type="http://schemas.openxmlformats.org/officeDocument/2006/relationships/image" Target="../media/image19.jp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Master" Target="../slideMasters/slideMaster8.xml"/><Relationship Id="rId2" Type="http://schemas.openxmlformats.org/officeDocument/2006/relationships/image" Target="../media/image21.jpe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8.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9.xml"/><Relationship Id="rId2" Type="http://schemas.openxmlformats.org/officeDocument/2006/relationships/image" Target="../media/image17.jp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8.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9.xml"/><Relationship Id="rId2" Type="http://schemas.openxmlformats.org/officeDocument/2006/relationships/image" Target="../media/image17.jp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3.png"/><Relationship Id="rId6" Type="http://schemas.openxmlformats.org/officeDocument/2006/relationships/image" Target="../media/image29.png"/><Relationship Id="rId1" Type="http://schemas.openxmlformats.org/officeDocument/2006/relationships/slideMaster" Target="../slideMasters/slideMaster9.xml"/><Relationship Id="rId2" Type="http://schemas.openxmlformats.org/officeDocument/2006/relationships/image" Target="../media/image22.jpe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8.png"/><Relationship Id="rId1" Type="http://schemas.openxmlformats.org/officeDocument/2006/relationships/slideMaster" Target="../slideMasters/slideMaster9.xml"/><Relationship Id="rId2" Type="http://schemas.openxmlformats.org/officeDocument/2006/relationships/image" Target="../media/image19.jp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1.jpe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9.xml"/><Relationship Id="rId2" Type="http://schemas.openxmlformats.org/officeDocument/2006/relationships/image" Target="../media/image21.jpe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0.xml"/><Relationship Id="rId2" Type="http://schemas.openxmlformats.org/officeDocument/2006/relationships/image" Target="../media/image17.jp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0.xml"/><Relationship Id="rId2" Type="http://schemas.openxmlformats.org/officeDocument/2006/relationships/image" Target="../media/image17.jp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1.png"/><Relationship Id="rId1" Type="http://schemas.openxmlformats.org/officeDocument/2006/relationships/slideMaster" Target="../slideMasters/slideMaster10.xml"/><Relationship Id="rId2" Type="http://schemas.openxmlformats.org/officeDocument/2006/relationships/image" Target="../media/image19.jp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1.jpe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Master" Target="../slideMasters/slideMaster10.xml"/><Relationship Id="rId2" Type="http://schemas.openxmlformats.org/officeDocument/2006/relationships/image" Target="../media/image17.jp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3.png"/><Relationship Id="rId1" Type="http://schemas.openxmlformats.org/officeDocument/2006/relationships/slideMaster" Target="../slideMasters/slideMaster10.xml"/><Relationship Id="rId2" Type="http://schemas.openxmlformats.org/officeDocument/2006/relationships/image" Target="../media/image22.jpe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28.png"/><Relationship Id="rId1" Type="http://schemas.openxmlformats.org/officeDocument/2006/relationships/slideMaster" Target="../slideMasters/slideMaster11.xml"/><Relationship Id="rId2" Type="http://schemas.openxmlformats.org/officeDocument/2006/relationships/image" Target="../media/image17.jp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28.png"/><Relationship Id="rId1" Type="http://schemas.openxmlformats.org/officeDocument/2006/relationships/slideMaster" Target="../slideMasters/slideMaster11.xml"/><Relationship Id="rId2" Type="http://schemas.openxmlformats.org/officeDocument/2006/relationships/image" Target="../media/image17.jp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8.png"/><Relationship Id="rId5" Type="http://schemas.openxmlformats.org/officeDocument/2006/relationships/image" Target="../media/image18.jp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Master" Target="../slideMasters/slideMaster11.xml"/><Relationship Id="rId2" Type="http://schemas.openxmlformats.org/officeDocument/2006/relationships/image" Target="../media/image44.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13.pn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8.png"/><Relationship Id="rId1" Type="http://schemas.openxmlformats.org/officeDocument/2006/relationships/slideMaster" Target="../slideMasters/slideMaster11.xml"/><Relationship Id="rId2" Type="http://schemas.openxmlformats.org/officeDocument/2006/relationships/image" Target="../media/image45.jp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8.png"/><Relationship Id="rId1" Type="http://schemas.openxmlformats.org/officeDocument/2006/relationships/slideMaster" Target="../slideMasters/slideMaster11.xml"/><Relationship Id="rId2" Type="http://schemas.openxmlformats.org/officeDocument/2006/relationships/image" Target="../media/image46.jp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8.png"/><Relationship Id="rId1" Type="http://schemas.openxmlformats.org/officeDocument/2006/relationships/slideMaster" Target="../slideMasters/slideMaster11.xml"/><Relationship Id="rId2" Type="http://schemas.openxmlformats.org/officeDocument/2006/relationships/image" Target="../media/image47.jpg"/></Relationships>
</file>

<file path=ppt/slideLayouts/_rels/slideLayout22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9.jp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28.png"/><Relationship Id="rId1" Type="http://schemas.openxmlformats.org/officeDocument/2006/relationships/slideMaster" Target="../slideMasters/slideMaster11.xml"/><Relationship Id="rId2" Type="http://schemas.openxmlformats.org/officeDocument/2006/relationships/image" Target="../media/image48.jpe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8.png"/><Relationship Id="rId1" Type="http://schemas.openxmlformats.org/officeDocument/2006/relationships/slideMaster" Target="../slideMasters/slideMaster11.xml"/><Relationship Id="rId2" Type="http://schemas.openxmlformats.org/officeDocument/2006/relationships/image" Target="../media/image49.jp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8.png"/><Relationship Id="rId1" Type="http://schemas.openxmlformats.org/officeDocument/2006/relationships/slideMaster" Target="../slideMasters/slideMaster11.xml"/><Relationship Id="rId2" Type="http://schemas.openxmlformats.org/officeDocument/2006/relationships/image" Target="../media/image19.jp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1.xml"/><Relationship Id="rId2" Type="http://schemas.openxmlformats.org/officeDocument/2006/relationships/image" Target="../media/image17.jp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2.xml"/><Relationship Id="rId2" Type="http://schemas.openxmlformats.org/officeDocument/2006/relationships/image" Target="../media/image17.jp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2.xml"/><Relationship Id="rId2" Type="http://schemas.openxmlformats.org/officeDocument/2006/relationships/image" Target="../media/image17.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3.png"/><Relationship Id="rId6" Type="http://schemas.openxmlformats.org/officeDocument/2006/relationships/image" Target="../media/image29.png"/><Relationship Id="rId1" Type="http://schemas.openxmlformats.org/officeDocument/2006/relationships/slideMaster" Target="../slideMasters/slideMaster12.xml"/><Relationship Id="rId2" Type="http://schemas.openxmlformats.org/officeDocument/2006/relationships/image" Target="../media/image22.jpe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1.png"/><Relationship Id="rId1" Type="http://schemas.openxmlformats.org/officeDocument/2006/relationships/slideMaster" Target="../slideMasters/slideMaster12.xml"/><Relationship Id="rId2" Type="http://schemas.openxmlformats.org/officeDocument/2006/relationships/image" Target="../media/image19.jp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1.jpe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2.xml"/><Relationship Id="rId2" Type="http://schemas.openxmlformats.org/officeDocument/2006/relationships/image" Target="../media/image21.jpe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8.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3.xml"/><Relationship Id="rId2" Type="http://schemas.openxmlformats.org/officeDocument/2006/relationships/image" Target="../media/image17.jp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8.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3.xml"/><Relationship Id="rId2" Type="http://schemas.openxmlformats.org/officeDocument/2006/relationships/image" Target="../media/image17.jp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8.png"/><Relationship Id="rId1" Type="http://schemas.openxmlformats.org/officeDocument/2006/relationships/slideMaster" Target="../slideMasters/slideMaster13.xml"/><Relationship Id="rId2" Type="http://schemas.openxmlformats.org/officeDocument/2006/relationships/image" Target="../media/image19.jp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21.jpe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8.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4.xml"/><Relationship Id="rId2" Type="http://schemas.openxmlformats.org/officeDocument/2006/relationships/image" Target="../media/image17.jp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8.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4.xml"/><Relationship Id="rId2" Type="http://schemas.openxmlformats.org/officeDocument/2006/relationships/image" Target="../media/image17.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8.png"/><Relationship Id="rId1" Type="http://schemas.openxmlformats.org/officeDocument/2006/relationships/slideMaster" Target="../slideMasters/slideMaster14.xml"/><Relationship Id="rId2" Type="http://schemas.openxmlformats.org/officeDocument/2006/relationships/image" Target="../media/image19.jp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21.jpe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6" Type="http://schemas.openxmlformats.org/officeDocument/2006/relationships/image" Target="../media/image20.png"/><Relationship Id="rId1" Type="http://schemas.openxmlformats.org/officeDocument/2006/relationships/slideMaster" Target="../slideMasters/slideMaster15.xml"/><Relationship Id="rId2" Type="http://schemas.openxmlformats.org/officeDocument/2006/relationships/image" Target="../media/image17.jp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1" Type="http://schemas.openxmlformats.org/officeDocument/2006/relationships/slideMaster" Target="../slideMasters/slideMaster15.xml"/><Relationship Id="rId2" Type="http://schemas.openxmlformats.org/officeDocument/2006/relationships/image" Target="../media/image17.jpg"/></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2.jpeg"/><Relationship Id="rId3" Type="http://schemas.openxmlformats.org/officeDocument/2006/relationships/image" Target="../media/image23.pn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9.jpg"/><Relationship Id="rId3"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1.jpe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1.jpe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1.jpe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1.jpe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1.jpe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1.jpe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1.jpe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1" Type="http://schemas.openxmlformats.org/officeDocument/2006/relationships/slideMaster" Target="../slideMasters/slideMaster15.xml"/><Relationship Id="rId2" Type="http://schemas.openxmlformats.org/officeDocument/2006/relationships/image" Target="../media/image17.jp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2.jpeg"/><Relationship Id="rId3" Type="http://schemas.openxmlformats.org/officeDocument/2006/relationships/image" Target="../media/image23.png"/></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9.jpg"/><Relationship Id="rId3"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1.jpe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1.jpeg"/></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1.jpe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1.jpe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1.jpe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1" Type="http://schemas.openxmlformats.org/officeDocument/2006/relationships/slideMaster" Target="../slideMasters/slideMaster15.xml"/><Relationship Id="rId2" Type="http://schemas.openxmlformats.org/officeDocument/2006/relationships/image" Target="../media/image17.jpg"/></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2.jpeg"/><Relationship Id="rId3" Type="http://schemas.openxmlformats.org/officeDocument/2006/relationships/image" Target="../media/image23.png"/></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9.jpg"/><Relationship Id="rId3" Type="http://schemas.openxmlformats.org/officeDocument/2006/relationships/image" Target="../media/image11.png"/></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1.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1.jpe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1.jpe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1.jpeg"/></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1.jpeg"/></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1" Type="http://schemas.openxmlformats.org/officeDocument/2006/relationships/slideMaster" Target="../slideMasters/slideMaster15.xml"/><Relationship Id="rId2" Type="http://schemas.openxmlformats.org/officeDocument/2006/relationships/image" Target="../media/image17.jpg"/></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2.jpeg"/><Relationship Id="rId3" Type="http://schemas.openxmlformats.org/officeDocument/2006/relationships/image" Target="../media/image23.png"/></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9.jpg"/><Relationship Id="rId3" Type="http://schemas.openxmlformats.org/officeDocument/2006/relationships/image" Target="../media/image11.png"/></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1.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1.jpeg"/></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1.jpe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1.jpeg"/></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1.jpeg"/></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6" Type="http://schemas.openxmlformats.org/officeDocument/2006/relationships/image" Target="../media/image20.png"/><Relationship Id="rId1" Type="http://schemas.openxmlformats.org/officeDocument/2006/relationships/slideMaster" Target="../slideMasters/slideMaster16.xml"/><Relationship Id="rId2" Type="http://schemas.openxmlformats.org/officeDocument/2006/relationships/image" Target="../media/image17.jp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1" Type="http://schemas.openxmlformats.org/officeDocument/2006/relationships/slideMaster" Target="../slideMasters/slideMaster16.xml"/><Relationship Id="rId2" Type="http://schemas.openxmlformats.org/officeDocument/2006/relationships/image" Target="../media/image17.jp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Master" Target="../slideMasters/slideMaster16.xml"/><Relationship Id="rId2" Type="http://schemas.openxmlformats.org/officeDocument/2006/relationships/image" Target="../media/image22.jpeg"/></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9.jpg"/><Relationship Id="rId3" Type="http://schemas.openxmlformats.org/officeDocument/2006/relationships/image" Target="../media/image11.png"/></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1.jpeg"/></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1.jpeg"/></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1.jpeg"/></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1.jpeg"/></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1.jpeg"/></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1.jpeg"/></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1" Type="http://schemas.openxmlformats.org/officeDocument/2006/relationships/slideMaster" Target="../slideMasters/slideMaster16.xml"/><Relationship Id="rId2" Type="http://schemas.openxmlformats.org/officeDocument/2006/relationships/image" Target="../media/image17.jpg"/></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2.jpeg"/><Relationship Id="rId3" Type="http://schemas.openxmlformats.org/officeDocument/2006/relationships/image" Target="../media/image23.png"/></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9.jpg"/><Relationship Id="rId3"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1.jpeg"/></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1.jpeg"/></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1.jpeg"/></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1.jpeg"/></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1.jpeg"/></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1" Type="http://schemas.openxmlformats.org/officeDocument/2006/relationships/slideMaster" Target="../slideMasters/slideMaster16.xml"/><Relationship Id="rId2" Type="http://schemas.openxmlformats.org/officeDocument/2006/relationships/image" Target="../media/image17.jpg"/></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2.jpeg"/><Relationship Id="rId3" Type="http://schemas.openxmlformats.org/officeDocument/2006/relationships/image" Target="../media/image23.png"/></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9.jpg"/><Relationship Id="rId3" Type="http://schemas.openxmlformats.org/officeDocument/2006/relationships/image" Target="../media/image11.png"/></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1.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1.jpeg"/></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1.jpeg"/></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1.jpeg"/></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1.jpeg"/></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1" Type="http://schemas.openxmlformats.org/officeDocument/2006/relationships/slideMaster" Target="../slideMasters/slideMaster16.xml"/><Relationship Id="rId2" Type="http://schemas.openxmlformats.org/officeDocument/2006/relationships/image" Target="../media/image17.jpg"/></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2.jpeg"/><Relationship Id="rId3" Type="http://schemas.openxmlformats.org/officeDocument/2006/relationships/image" Target="../media/image23.png"/></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9.jpg"/><Relationship Id="rId3" Type="http://schemas.openxmlformats.org/officeDocument/2006/relationships/image" Target="../media/image11.png"/></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1.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1.jpeg"/></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1.jpeg"/></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1.jpeg"/></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1.jpeg"/></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6" Type="http://schemas.openxmlformats.org/officeDocument/2006/relationships/image" Target="../media/image20.png"/><Relationship Id="rId1" Type="http://schemas.openxmlformats.org/officeDocument/2006/relationships/slideMaster" Target="../slideMasters/slideMaster17.xml"/><Relationship Id="rId2" Type="http://schemas.openxmlformats.org/officeDocument/2006/relationships/image" Target="../media/image17.jp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1" Type="http://schemas.openxmlformats.org/officeDocument/2006/relationships/slideMaster" Target="../slideMasters/slideMaster17.xml"/><Relationship Id="rId2" Type="http://schemas.openxmlformats.org/officeDocument/2006/relationships/image" Target="../media/image17.jpg"/></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9.jpg"/><Relationship Id="rId3" Type="http://schemas.openxmlformats.org/officeDocument/2006/relationships/image" Target="../media/image11.png"/></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1.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1.jpeg"/></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1.jpeg"/></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1.jpeg"/></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1.jpeg"/></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1.jpeg"/></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1.jpeg"/></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1" Type="http://schemas.openxmlformats.org/officeDocument/2006/relationships/slideMaster" Target="../slideMasters/slideMaster17.xml"/><Relationship Id="rId2" Type="http://schemas.openxmlformats.org/officeDocument/2006/relationships/image" Target="../media/image17.jpg"/></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2.jpeg"/><Relationship Id="rId3" Type="http://schemas.openxmlformats.org/officeDocument/2006/relationships/image" Target="../media/image23.png"/></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9.jpg"/><Relationship Id="rId3" Type="http://schemas.openxmlformats.org/officeDocument/2006/relationships/image" Target="../media/image11.png"/></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1.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1.jpeg"/></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1.jpeg"/></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1.jpeg"/></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1.jpeg"/></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1" Type="http://schemas.openxmlformats.org/officeDocument/2006/relationships/slideMaster" Target="../slideMasters/slideMaster17.xml"/><Relationship Id="rId2" Type="http://schemas.openxmlformats.org/officeDocument/2006/relationships/image" Target="../media/image17.jpg"/></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2.jpeg"/><Relationship Id="rId3" Type="http://schemas.openxmlformats.org/officeDocument/2006/relationships/image" Target="../media/image23.png"/></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9.jpg"/><Relationship Id="rId3" Type="http://schemas.openxmlformats.org/officeDocument/2006/relationships/image" Target="../media/image11.png"/></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1.jpeg"/></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1.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1.jpeg"/></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1.jpeg"/></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1.jpeg"/></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1" Type="http://schemas.openxmlformats.org/officeDocument/2006/relationships/slideMaster" Target="../slideMasters/slideMaster17.xml"/><Relationship Id="rId2" Type="http://schemas.openxmlformats.org/officeDocument/2006/relationships/image" Target="../media/image17.jpg"/></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2.jpeg"/><Relationship Id="rId3" Type="http://schemas.openxmlformats.org/officeDocument/2006/relationships/image" Target="../media/image23.png"/></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9.jpg"/><Relationship Id="rId3" Type="http://schemas.openxmlformats.org/officeDocument/2006/relationships/image" Target="../media/image11.png"/></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1.jpeg"/></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1.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1.jpeg"/></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1.jpeg"/></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1.jpeg"/></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1.jpeg"/><Relationship Id="rId5" Type="http://schemas.openxmlformats.org/officeDocument/2006/relationships/image" Target="../media/image50.png"/><Relationship Id="rId6" Type="http://schemas.openxmlformats.org/officeDocument/2006/relationships/image" Target="../media/image26.png"/><Relationship Id="rId1" Type="http://schemas.openxmlformats.org/officeDocument/2006/relationships/themeOverride" Target="../theme/themeOverride2.xml"/><Relationship Id="rId2" Type="http://schemas.openxmlformats.org/officeDocument/2006/relationships/slideMaster" Target="../slideMasters/slideMaster1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8.xml"/><Relationship Id="rId2" Type="http://schemas.openxmlformats.org/officeDocument/2006/relationships/image" Target="../media/image17.jpg"/></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8.xml"/><Relationship Id="rId2" Type="http://schemas.openxmlformats.org/officeDocument/2006/relationships/image" Target="../media/image17.jpg"/></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1.png"/><Relationship Id="rId1" Type="http://schemas.openxmlformats.org/officeDocument/2006/relationships/slideMaster" Target="../slideMasters/slideMaster18.xml"/><Relationship Id="rId2" Type="http://schemas.openxmlformats.org/officeDocument/2006/relationships/image" Target="../media/image19.jpg"/></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21.jpeg"/></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8.xml"/><Relationship Id="rId2" Type="http://schemas.openxmlformats.org/officeDocument/2006/relationships/image" Target="../media/image21.jpeg"/></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9.xml"/><Relationship Id="rId2" Type="http://schemas.openxmlformats.org/officeDocument/2006/relationships/image" Target="../media/image17.jpg"/></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9.xml"/><Relationship Id="rId2" Type="http://schemas.openxmlformats.org/officeDocument/2006/relationships/image" Target="../media/image17.jpg"/></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Master" Target="../slideMasters/slideMaster19.xml"/><Relationship Id="rId2" Type="http://schemas.openxmlformats.org/officeDocument/2006/relationships/image" Target="../media/image39.jpeg"/></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1.png"/><Relationship Id="rId1" Type="http://schemas.openxmlformats.org/officeDocument/2006/relationships/slideMaster" Target="../slideMasters/slideMaster19.xml"/><Relationship Id="rId2" Type="http://schemas.openxmlformats.org/officeDocument/2006/relationships/image" Target="../media/image19.jpg"/></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21.jpeg"/></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6" Type="http://schemas.openxmlformats.org/officeDocument/2006/relationships/image" Target="../media/image20.png"/><Relationship Id="rId1" Type="http://schemas.openxmlformats.org/officeDocument/2006/relationships/slideMaster" Target="../slideMasters/slideMaster3.xml"/><Relationship Id="rId2" Type="http://schemas.openxmlformats.org/officeDocument/2006/relationships/image" Target="../media/image17.jp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1" Type="http://schemas.openxmlformats.org/officeDocument/2006/relationships/slideMaster" Target="../slideMasters/slideMaster3.xml"/><Relationship Id="rId2" Type="http://schemas.openxmlformats.org/officeDocument/2006/relationships/image" Target="../media/image17.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 Id="rId3"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1" Type="http://schemas.openxmlformats.org/officeDocument/2006/relationships/slideMaster" Target="../slideMasters/slideMaster3.xml"/><Relationship Id="rId2" Type="http://schemas.openxmlformats.org/officeDocument/2006/relationships/image" Target="../media/image17.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eg"/><Relationship Id="rId3" Type="http://schemas.openxmlformats.org/officeDocument/2006/relationships/image" Target="../media/image2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 Id="rId3"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1" Type="http://schemas.openxmlformats.org/officeDocument/2006/relationships/slideMaster" Target="../slideMasters/slideMaster3.xml"/><Relationship Id="rId2" Type="http://schemas.openxmlformats.org/officeDocument/2006/relationships/image" Target="../media/image17.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eg"/><Relationship Id="rId3" Type="http://schemas.openxmlformats.org/officeDocument/2006/relationships/image" Target="../media/image2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 Id="rId3"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1.png"/><Relationship Id="rId1" Type="http://schemas.openxmlformats.org/officeDocument/2006/relationships/slideMaster" Target="../slideMasters/slideMaster3.xml"/><Relationship Id="rId2" Type="http://schemas.openxmlformats.org/officeDocument/2006/relationships/image" Target="../media/image17.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eg"/><Relationship Id="rId3" Type="http://schemas.openxmlformats.org/officeDocument/2006/relationships/image" Target="../media/image2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 Id="rId3"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themeOverride" Target="../theme/themeOverride1.xml"/><Relationship Id="rId2"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8.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4.xml"/><Relationship Id="rId2" Type="http://schemas.openxmlformats.org/officeDocument/2006/relationships/image" Target="../media/image17.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8.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4.xml"/><Relationship Id="rId2" Type="http://schemas.openxmlformats.org/officeDocument/2006/relationships/image" Target="../media/image17.jp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3.png"/><Relationship Id="rId6" Type="http://schemas.openxmlformats.org/officeDocument/2006/relationships/image" Target="../media/image29.png"/><Relationship Id="rId1" Type="http://schemas.openxmlformats.org/officeDocument/2006/relationships/slideMaster" Target="../slideMasters/slideMaster4.xml"/><Relationship Id="rId2" Type="http://schemas.openxmlformats.org/officeDocument/2006/relationships/image" Target="../media/image22.jpe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8.png"/><Relationship Id="rId1" Type="http://schemas.openxmlformats.org/officeDocument/2006/relationships/slideMaster" Target="../slideMasters/slideMaster4.xml"/><Relationship Id="rId2" Type="http://schemas.openxmlformats.org/officeDocument/2006/relationships/image" Target="../media/image19.jp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jpeg"/><Relationship Id="rId3" Type="http://schemas.openxmlformats.org/officeDocument/2006/relationships/image" Target="../media/image10.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4.xml"/><Relationship Id="rId2" Type="http://schemas.openxmlformats.org/officeDocument/2006/relationships/image" Target="../media/image2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r>
              <a:t>Title Text</a:t>
            </a:r>
          </a:p>
        </p:txBody>
      </p:sp>
      <p:sp>
        <p:nvSpPr>
          <p:cNvPr id="20" name="Shape 20"/>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 name="Shape 2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8288386"/>
      </p:ext>
    </p:extLst>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1_NO TEXT - Title Only">
    <p:spTree>
      <p:nvGrpSpPr>
        <p:cNvPr id="1" name=""/>
        <p:cNvGrpSpPr/>
        <p:nvPr/>
      </p:nvGrpSpPr>
      <p:grpSpPr>
        <a:xfrm>
          <a:off x="0" y="0"/>
          <a:ext cx="0" cy="0"/>
          <a:chOff x="0" y="0"/>
          <a:chExt cx="0" cy="0"/>
        </a:xfrm>
      </p:grpSpPr>
      <p:pic>
        <p:nvPicPr>
          <p:cNvPr id="183" name="image5.jpeg" descr="Blue.jpg"/>
          <p:cNvPicPr>
            <a:picLocks noChangeAspect="1"/>
          </p:cNvPicPr>
          <p:nvPr/>
        </p:nvPicPr>
        <p:blipFill>
          <a:blip r:embed="rId2">
            <a:extLst/>
          </a:blip>
          <a:srcRect t="14912" b="9200"/>
          <a:stretch>
            <a:fillRect/>
          </a:stretch>
        </p:blipFill>
        <p:spPr>
          <a:xfrm>
            <a:off x="4" y="1020127"/>
            <a:ext cx="12192005" cy="5233836"/>
          </a:xfrm>
          <a:prstGeom prst="rect">
            <a:avLst/>
          </a:prstGeom>
          <a:ln w="12700">
            <a:miter lim="400000"/>
          </a:ln>
        </p:spPr>
      </p:pic>
      <p:pic>
        <p:nvPicPr>
          <p:cNvPr id="184" name="image7.png"/>
          <p:cNvPicPr>
            <a:picLocks noChangeAspect="1"/>
          </p:cNvPicPr>
          <p:nvPr/>
        </p:nvPicPr>
        <p:blipFill>
          <a:blip r:embed="rId3">
            <a:extLst/>
          </a:blip>
          <a:stretch>
            <a:fillRect/>
          </a:stretch>
        </p:blipFill>
        <p:spPr>
          <a:xfrm>
            <a:off x="10667248" y="6401770"/>
            <a:ext cx="1320049" cy="336585"/>
          </a:xfrm>
          <a:prstGeom prst="rect">
            <a:avLst/>
          </a:prstGeom>
          <a:ln w="12700">
            <a:miter lim="400000"/>
          </a:ln>
        </p:spPr>
      </p:pic>
      <p:sp>
        <p:nvSpPr>
          <p:cNvPr id="185" name="Shape 18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6867374"/>
      </p:ext>
    </p:extLst>
  </p:cSld>
  <p:clrMapOvr>
    <a:masterClrMapping/>
  </p:clrMapOvr>
  <p:transition xmlns:p14="http://schemas.microsoft.com/office/powerpoint/2010/main" spd="med"/>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5911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8064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5319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0608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5554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6700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7038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668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5787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880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Side By Side #1">
    <p:spTree>
      <p:nvGrpSpPr>
        <p:cNvPr id="1" name=""/>
        <p:cNvGrpSpPr/>
        <p:nvPr/>
      </p:nvGrpSpPr>
      <p:grpSpPr>
        <a:xfrm>
          <a:off x="0" y="0"/>
          <a:ext cx="0" cy="0"/>
          <a:chOff x="0" y="0"/>
          <a:chExt cx="0" cy="0"/>
        </a:xfrm>
      </p:grpSpPr>
      <p:pic>
        <p:nvPicPr>
          <p:cNvPr id="192" name="image4.jpeg" descr="Blue.jpg"/>
          <p:cNvPicPr>
            <a:picLocks noChangeAspect="1"/>
          </p:cNvPicPr>
          <p:nvPr/>
        </p:nvPicPr>
        <p:blipFill>
          <a:blip r:embed="rId2">
            <a:extLst/>
          </a:blip>
          <a:srcRect r="50013"/>
          <a:stretch>
            <a:fillRect/>
          </a:stretch>
        </p:blipFill>
        <p:spPr>
          <a:xfrm>
            <a:off x="3171" y="3"/>
            <a:ext cx="6091493" cy="6871004"/>
          </a:xfrm>
          <a:prstGeom prst="rect">
            <a:avLst/>
          </a:prstGeom>
          <a:ln w="12700">
            <a:miter lim="400000"/>
          </a:ln>
        </p:spPr>
      </p:pic>
      <p:pic>
        <p:nvPicPr>
          <p:cNvPr id="193" name="image6.png"/>
          <p:cNvPicPr>
            <a:picLocks noChangeAspect="1"/>
          </p:cNvPicPr>
          <p:nvPr/>
        </p:nvPicPr>
        <p:blipFill>
          <a:blip r:embed="rId3">
            <a:extLst/>
          </a:blip>
          <a:stretch>
            <a:fillRect/>
          </a:stretch>
        </p:blipFill>
        <p:spPr>
          <a:xfrm>
            <a:off x="10667127" y="6380390"/>
            <a:ext cx="1320048" cy="336585"/>
          </a:xfrm>
          <a:prstGeom prst="rect">
            <a:avLst/>
          </a:prstGeom>
          <a:ln w="12700">
            <a:miter lim="400000"/>
          </a:ln>
        </p:spPr>
      </p:pic>
      <p:sp>
        <p:nvSpPr>
          <p:cNvPr id="194" name="Shape 19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5076266"/>
      </p:ext>
    </p:extLst>
  </p:cSld>
  <p:clrMapOvr>
    <a:masterClrMapping/>
  </p:clrMapOvr>
  <p:transition xmlns:p14="http://schemas.microsoft.com/office/powerpoint/2010/main" spd="med"/>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1_Custom Layout - NO TEXT">
    <p:spTree>
      <p:nvGrpSpPr>
        <p:cNvPr id="1" name=""/>
        <p:cNvGrpSpPr/>
        <p:nvPr/>
      </p:nvGrpSpPr>
      <p:grpSpPr>
        <a:xfrm>
          <a:off x="0" y="0"/>
          <a:ext cx="0" cy="0"/>
          <a:chOff x="0" y="0"/>
          <a:chExt cx="0" cy="0"/>
        </a:xfrm>
      </p:grpSpPr>
      <p:pic>
        <p:nvPicPr>
          <p:cNvPr id="60" name="image5.png"/>
          <p:cNvPicPr>
            <a:picLocks noChangeAspect="1"/>
          </p:cNvPicPr>
          <p:nvPr/>
        </p:nvPicPr>
        <p:blipFill>
          <a:blip r:embed="rId2">
            <a:extLst/>
          </a:blip>
          <a:srcRect l="169"/>
          <a:stretch>
            <a:fillRect/>
          </a:stretch>
        </p:blipFill>
        <p:spPr>
          <a:xfrm>
            <a:off x="-4" y="-4"/>
            <a:ext cx="12228851" cy="6892304"/>
          </a:xfrm>
          <a:prstGeom prst="rect">
            <a:avLst/>
          </a:prstGeom>
          <a:ln w="12700">
            <a:miter lim="400000"/>
          </a:ln>
        </p:spPr>
      </p:pic>
      <p:pic>
        <p:nvPicPr>
          <p:cNvPr id="61" name="image6.png" descr="GP_DividerBar"/>
          <p:cNvPicPr>
            <a:picLocks noChangeAspect="1"/>
          </p:cNvPicPr>
          <p:nvPr/>
        </p:nvPicPr>
        <p:blipFill>
          <a:blip r:embed="rId3">
            <a:alphaModFix amt="36000"/>
            <a:extLst/>
          </a:blip>
          <a:stretch>
            <a:fillRect/>
          </a:stretch>
        </p:blipFill>
        <p:spPr>
          <a:xfrm>
            <a:off x="-1169" y="1026433"/>
            <a:ext cx="12192005" cy="582849"/>
          </a:xfrm>
          <a:prstGeom prst="rect">
            <a:avLst/>
          </a:prstGeom>
          <a:ln w="12700">
            <a:miter lim="400000"/>
          </a:ln>
        </p:spPr>
      </p:pic>
      <p:pic>
        <p:nvPicPr>
          <p:cNvPr id="62" name="image7.png" descr="CUMULUS-Horizontal-White.png"/>
          <p:cNvPicPr>
            <a:picLocks noChangeAspect="1"/>
          </p:cNvPicPr>
          <p:nvPr/>
        </p:nvPicPr>
        <p:blipFill>
          <a:blip r:embed="rId4">
            <a:extLst/>
          </a:blip>
          <a:stretch>
            <a:fillRect/>
          </a:stretch>
        </p:blipFill>
        <p:spPr>
          <a:xfrm>
            <a:off x="10714243" y="6434621"/>
            <a:ext cx="1335524" cy="299163"/>
          </a:xfrm>
          <a:prstGeom prst="rect">
            <a:avLst/>
          </a:prstGeom>
          <a:ln w="12700">
            <a:miter lim="400000"/>
          </a:ln>
        </p:spPr>
      </p:pic>
      <p:sp>
        <p:nvSpPr>
          <p:cNvPr id="63" name="Shape 63"/>
          <p:cNvSpPr>
            <a:spLocks noGrp="1"/>
          </p:cNvSpPr>
          <p:nvPr>
            <p:ph type="sldNum" sz="quarter" idx="2"/>
          </p:nvPr>
        </p:nvSpPr>
        <p:spPr>
          <a:xfrm>
            <a:off x="158044" y="6367643"/>
            <a:ext cx="345309" cy="342052"/>
          </a:xfrm>
          <a:prstGeom prst="rect">
            <a:avLst/>
          </a:prstGeom>
        </p:spPr>
        <p:txBody>
          <a:bodyPr/>
          <a:lstStyle>
            <a:lvl1pPr>
              <a:defRPr>
                <a:solidFill>
                  <a:srgbClr val="FFFFFF"/>
                </a:solidFill>
              </a:defRPr>
            </a:lvl1pPr>
          </a:lstStyle>
          <a:p>
            <a:fld id="{86CB4B4D-7CA3-9044-876B-883B54F8677D}" type="slidenum">
              <a:rPr lang="en-US" smtClean="0"/>
              <a:pPr/>
              <a:t>‹#›</a:t>
            </a:fld>
            <a:endParaRPr lang="en-US" dirty="0"/>
          </a:p>
        </p:txBody>
      </p:sp>
      <p:sp>
        <p:nvSpPr>
          <p:cNvPr id="3" name="Content Placeholder 2"/>
          <p:cNvSpPr>
            <a:spLocks noGrp="1"/>
          </p:cNvSpPr>
          <p:nvPr>
            <p:ph sz="quarter" idx="10"/>
          </p:nvPr>
        </p:nvSpPr>
        <p:spPr>
          <a:xfrm>
            <a:off x="503870" y="1422400"/>
            <a:ext cx="11231033" cy="4639733"/>
          </a:xfr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1"/>
          <p:cNvSpPr>
            <a:spLocks noGrp="1"/>
          </p:cNvSpPr>
          <p:nvPr>
            <p:ph type="title"/>
          </p:nvPr>
        </p:nvSpPr>
        <p:spPr>
          <a:xfrm>
            <a:off x="609600" y="37674"/>
            <a:ext cx="10972800" cy="1143001"/>
          </a:xfrm>
        </p:spPr>
        <p:txBody>
          <a:bodyPr/>
          <a:lstStyle/>
          <a:p>
            <a:r>
              <a:rPr lang="en-US" smtClean="0"/>
              <a:t>Click to edit Master title style</a:t>
            </a:r>
            <a:endParaRPr lang="en-US"/>
          </a:p>
        </p:txBody>
      </p:sp>
    </p:spTree>
    <p:extLst>
      <p:ext uri="{BB962C8B-B14F-4D97-AF65-F5344CB8AC3E}">
        <p14:creationId xmlns:p14="http://schemas.microsoft.com/office/powerpoint/2010/main" val="195405355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6" descr="Blue.jpg"/>
          <p:cNvPicPr>
            <a:picLocks noChangeAspect="1"/>
          </p:cNvPicPr>
          <p:nvPr userDrawn="1"/>
        </p:nvPicPr>
        <p:blipFill>
          <a:blip r:embed="rId2">
            <a:extLst>
              <a:ext uri="{28A0092B-C50C-407E-A947-70E740481C1C}">
                <a14:useLocalDpi xmlns:a14="http://schemas.microsoft.com/office/drawing/2010/main" val="0"/>
              </a:ext>
            </a:extLst>
          </a:blip>
          <a:srcRect l="2412" t="27875" r="839" b="58040"/>
          <a:stretch>
            <a:fillRect/>
          </a:stretch>
        </p:blipFill>
        <p:spPr bwMode="auto">
          <a:xfrm>
            <a:off x="0" y="15"/>
            <a:ext cx="12192000" cy="103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Blue.jpg"/>
          <p:cNvPicPr>
            <a:picLocks noChangeAspect="1"/>
          </p:cNvPicPr>
          <p:nvPr userDrawn="1"/>
        </p:nvPicPr>
        <p:blipFill>
          <a:blip r:embed="rId3">
            <a:extLst>
              <a:ext uri="{28A0092B-C50C-407E-A947-70E740481C1C}">
                <a14:useLocalDpi xmlns:a14="http://schemas.microsoft.com/office/drawing/2010/main" val="0"/>
              </a:ext>
            </a:extLst>
          </a:blip>
          <a:srcRect t="33382" b="51695"/>
          <a:stretch>
            <a:fillRect/>
          </a:stretch>
        </p:blipFill>
        <p:spPr bwMode="auto">
          <a:xfrm>
            <a:off x="0" y="8575"/>
            <a:ext cx="12192000" cy="102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Grey-Bottom.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254751"/>
            <a:ext cx="12192000" cy="61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Divider.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958917" y="6195593"/>
            <a:ext cx="863600"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0"/>
          <p:cNvGrpSpPr>
            <a:grpSpLocks/>
          </p:cNvGrpSpPr>
          <p:nvPr userDrawn="1"/>
        </p:nvGrpSpPr>
        <p:grpSpPr bwMode="auto">
          <a:xfrm>
            <a:off x="10822626" y="6424084"/>
            <a:ext cx="1113367" cy="268816"/>
            <a:chOff x="5308600" y="5258663"/>
            <a:chExt cx="835025" cy="201426"/>
          </a:xfrm>
        </p:grpSpPr>
        <p:pic>
          <p:nvPicPr>
            <p:cNvPr id="9" name="Picture 11" descr="Westwood-One-White-Logo-Separate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3146" y="5274537"/>
              <a:ext cx="350479" cy="18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CUMULU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08600" y="5258663"/>
              <a:ext cx="350885" cy="20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5732462" y="5291969"/>
              <a:ext cx="0" cy="134814"/>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609600" y="275276"/>
            <a:ext cx="10972800" cy="588433"/>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3463"/>
                </a:solidFill>
              </a:defRPr>
            </a:lvl1pPr>
            <a:lvl2pPr>
              <a:defRPr>
                <a:solidFill>
                  <a:srgbClr val="003463"/>
                </a:solidFill>
              </a:defRPr>
            </a:lvl2pPr>
            <a:lvl3pPr>
              <a:defRPr>
                <a:solidFill>
                  <a:srgbClr val="003463"/>
                </a:solidFill>
              </a:defRPr>
            </a:lvl3pPr>
            <a:lvl4pPr>
              <a:defRPr>
                <a:solidFill>
                  <a:srgbClr val="003463"/>
                </a:solidFill>
              </a:defRPr>
            </a:lvl4pPr>
            <a:lvl5pPr>
              <a:defRPr>
                <a:solidFill>
                  <a:srgbClr val="00346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502315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NO TEXT - Background Only">
    <p:spTree>
      <p:nvGrpSpPr>
        <p:cNvPr id="1" name=""/>
        <p:cNvGrpSpPr/>
        <p:nvPr/>
      </p:nvGrpSpPr>
      <p:grpSpPr>
        <a:xfrm>
          <a:off x="0" y="0"/>
          <a:ext cx="0" cy="0"/>
          <a:chOff x="0" y="0"/>
          <a:chExt cx="0" cy="0"/>
        </a:xfrm>
      </p:grpSpPr>
      <p:pic>
        <p:nvPicPr>
          <p:cNvPr id="2" name="Picture 6" descr="Blue.jpg"/>
          <p:cNvPicPr>
            <a:picLocks noChangeAspect="1"/>
          </p:cNvPicPr>
          <p:nvPr userDrawn="1"/>
        </p:nvPicPr>
        <p:blipFill>
          <a:blip r:embed="rId2">
            <a:extLst>
              <a:ext uri="{28A0092B-C50C-407E-A947-70E740481C1C}">
                <a14:useLocalDpi xmlns:a14="http://schemas.microsoft.com/office/drawing/2010/main" val="0"/>
              </a:ext>
            </a:extLst>
          </a:blip>
          <a:srcRect l="2412" t="27875" r="839" b="58040"/>
          <a:stretch>
            <a:fillRect/>
          </a:stretch>
        </p:blipFill>
        <p:spPr bwMode="auto">
          <a:xfrm>
            <a:off x="0" y="15"/>
            <a:ext cx="12192000" cy="103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Blue.jpg"/>
          <p:cNvPicPr>
            <a:picLocks noChangeAspect="1"/>
          </p:cNvPicPr>
          <p:nvPr userDrawn="1"/>
        </p:nvPicPr>
        <p:blipFill>
          <a:blip r:embed="rId3">
            <a:extLst>
              <a:ext uri="{28A0092B-C50C-407E-A947-70E740481C1C}">
                <a14:useLocalDpi xmlns:a14="http://schemas.microsoft.com/office/drawing/2010/main" val="0"/>
              </a:ext>
            </a:extLst>
          </a:blip>
          <a:srcRect t="33382" b="51695"/>
          <a:stretch>
            <a:fillRect/>
          </a:stretch>
        </p:blipFill>
        <p:spPr bwMode="auto">
          <a:xfrm>
            <a:off x="0" y="8575"/>
            <a:ext cx="12192000" cy="102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Grey-Bottom.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254751"/>
            <a:ext cx="12192000" cy="61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Divider.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958917" y="6195593"/>
            <a:ext cx="863600"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0"/>
          <p:cNvGrpSpPr>
            <a:grpSpLocks/>
          </p:cNvGrpSpPr>
          <p:nvPr userDrawn="1"/>
        </p:nvGrpSpPr>
        <p:grpSpPr bwMode="auto">
          <a:xfrm>
            <a:off x="10822626" y="6424084"/>
            <a:ext cx="1113367" cy="268816"/>
            <a:chOff x="5308600" y="5258663"/>
            <a:chExt cx="835025" cy="201426"/>
          </a:xfrm>
        </p:grpSpPr>
        <p:pic>
          <p:nvPicPr>
            <p:cNvPr id="7" name="Picture 11" descr="Westwood-One-White-Logo-Separate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3146" y="5274537"/>
              <a:ext cx="350479" cy="18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CUMULU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08600" y="5258663"/>
              <a:ext cx="350885" cy="20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5732462" y="5291969"/>
              <a:ext cx="0" cy="134814"/>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195774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ue Footer">
    <p:spTree>
      <p:nvGrpSpPr>
        <p:cNvPr id="1" name=""/>
        <p:cNvGrpSpPr/>
        <p:nvPr/>
      </p:nvGrpSpPr>
      <p:grpSpPr>
        <a:xfrm>
          <a:off x="0" y="0"/>
          <a:ext cx="0" cy="0"/>
          <a:chOff x="0" y="0"/>
          <a:chExt cx="0" cy="0"/>
        </a:xfrm>
      </p:grpSpPr>
      <p:pic>
        <p:nvPicPr>
          <p:cNvPr id="2" name="Picture 6" descr="Blue.jpg"/>
          <p:cNvPicPr>
            <a:picLocks/>
          </p:cNvPicPr>
          <p:nvPr userDrawn="1"/>
        </p:nvPicPr>
        <p:blipFill>
          <a:blip r:embed="rId2">
            <a:extLst>
              <a:ext uri="{28A0092B-C50C-407E-A947-70E740481C1C}">
                <a14:useLocalDpi xmlns:a14="http://schemas.microsoft.com/office/drawing/2010/main" val="0"/>
              </a:ext>
            </a:extLst>
          </a:blip>
          <a:srcRect t="33105"/>
          <a:stretch>
            <a:fillRect/>
          </a:stretch>
        </p:blipFill>
        <p:spPr bwMode="auto">
          <a:xfrm>
            <a:off x="3" y="6278036"/>
            <a:ext cx="12215284" cy="611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7"/>
          <p:cNvGrpSpPr>
            <a:grpSpLocks/>
          </p:cNvGrpSpPr>
          <p:nvPr userDrawn="1"/>
        </p:nvGrpSpPr>
        <p:grpSpPr bwMode="auto">
          <a:xfrm>
            <a:off x="10822626" y="6483351"/>
            <a:ext cx="1113367" cy="268816"/>
            <a:chOff x="5308600" y="5258663"/>
            <a:chExt cx="835025" cy="201426"/>
          </a:xfrm>
        </p:grpSpPr>
        <p:pic>
          <p:nvPicPr>
            <p:cNvPr id="4" name="Picture 8" descr="Westwood-One-White-Logo-Separat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3146" y="5274537"/>
              <a:ext cx="350479" cy="18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CUMULU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08600" y="5258663"/>
              <a:ext cx="350885" cy="20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5732462" y="5291969"/>
              <a:ext cx="0" cy="134814"/>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7" name="Picture 11" descr="Divider.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992785" y="6225226"/>
            <a:ext cx="861483"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GP_DividerBa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284" y="5930900"/>
            <a:ext cx="12192000" cy="110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8192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Grey Footer">
    <p:spTree>
      <p:nvGrpSpPr>
        <p:cNvPr id="1" name=""/>
        <p:cNvGrpSpPr/>
        <p:nvPr/>
      </p:nvGrpSpPr>
      <p:grpSpPr>
        <a:xfrm>
          <a:off x="0" y="0"/>
          <a:ext cx="0" cy="0"/>
          <a:chOff x="0" y="0"/>
          <a:chExt cx="0" cy="0"/>
        </a:xfrm>
      </p:grpSpPr>
      <p:pic>
        <p:nvPicPr>
          <p:cNvPr id="2" name="Picture 6" descr="Grey-Bottom.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54751"/>
            <a:ext cx="12192000" cy="61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7"/>
          <p:cNvGrpSpPr>
            <a:grpSpLocks/>
          </p:cNvGrpSpPr>
          <p:nvPr userDrawn="1"/>
        </p:nvGrpSpPr>
        <p:grpSpPr bwMode="auto">
          <a:xfrm>
            <a:off x="10845909" y="6436787"/>
            <a:ext cx="1113367" cy="266700"/>
            <a:chOff x="5308600" y="5258663"/>
            <a:chExt cx="835025" cy="201426"/>
          </a:xfrm>
        </p:grpSpPr>
        <p:pic>
          <p:nvPicPr>
            <p:cNvPr id="4" name="Picture 8" descr="Westwood-One-White-Logo-Separat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3146" y="5274537"/>
              <a:ext cx="350479" cy="18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CUMULU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08600" y="5258663"/>
              <a:ext cx="350885" cy="20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5732463" y="5292233"/>
              <a:ext cx="0" cy="134284"/>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7" name="Picture 11" descr="Divider.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016067" y="6195593"/>
            <a:ext cx="863600"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27723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ull Bleed Blue">
    <p:spTree>
      <p:nvGrpSpPr>
        <p:cNvPr id="1" name=""/>
        <p:cNvGrpSpPr/>
        <p:nvPr/>
      </p:nvGrpSpPr>
      <p:grpSpPr>
        <a:xfrm>
          <a:off x="0" y="0"/>
          <a:ext cx="0" cy="0"/>
          <a:chOff x="0" y="0"/>
          <a:chExt cx="0" cy="0"/>
        </a:xfrm>
      </p:grpSpPr>
      <p:pic>
        <p:nvPicPr>
          <p:cNvPr id="2" name="Picture 6" descr="Blu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76" y="109"/>
            <a:ext cx="12187767" cy="684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32294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 Middle Blue">
    <p:spTree>
      <p:nvGrpSpPr>
        <p:cNvPr id="1" name=""/>
        <p:cNvGrpSpPr/>
        <p:nvPr/>
      </p:nvGrpSpPr>
      <p:grpSpPr>
        <a:xfrm>
          <a:off x="0" y="0"/>
          <a:ext cx="0" cy="0"/>
          <a:chOff x="0" y="0"/>
          <a:chExt cx="0" cy="0"/>
        </a:xfrm>
      </p:grpSpPr>
      <p:pic>
        <p:nvPicPr>
          <p:cNvPr id="6" name="Picture 6" descr="Blue.jpg"/>
          <p:cNvPicPr>
            <a:picLocks noChangeAspect="1"/>
          </p:cNvPicPr>
          <p:nvPr userDrawn="1"/>
        </p:nvPicPr>
        <p:blipFill>
          <a:blip r:embed="rId2">
            <a:extLst>
              <a:ext uri="{28A0092B-C50C-407E-A947-70E740481C1C}">
                <a14:useLocalDpi xmlns:a14="http://schemas.microsoft.com/office/drawing/2010/main" val="0"/>
              </a:ext>
            </a:extLst>
          </a:blip>
          <a:srcRect t="15062" b="8656"/>
          <a:stretch>
            <a:fillRect/>
          </a:stretch>
        </p:blipFill>
        <p:spPr bwMode="auto">
          <a:xfrm>
            <a:off x="4276" y="1030819"/>
            <a:ext cx="12187767" cy="522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68003" y="6379742"/>
            <a:ext cx="1318684"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609600" y="274749"/>
            <a:ext cx="10972800" cy="589831"/>
          </a:xfrm>
        </p:spPr>
        <p:txBody>
          <a:bodyPr/>
          <a:lstStyle>
            <a:lvl1pPr algn="ctr">
              <a:defRPr sz="3200" b="1" baseline="0">
                <a:solidFill>
                  <a:schemeClr val="accent1"/>
                </a:solidFill>
                <a:latin typeface="+mj-lt"/>
                <a:cs typeface="Century Gothic"/>
              </a:defRPr>
            </a:lvl1pPr>
          </a:lstStyle>
          <a:p>
            <a:r>
              <a:rPr lang="en-US" smtClean="0"/>
              <a:t>Click to edit Master title style</a:t>
            </a:r>
            <a:endParaRPr lang="en-US" dirty="0"/>
          </a:p>
        </p:txBody>
      </p:sp>
      <p:sp>
        <p:nvSpPr>
          <p:cNvPr id="5" name="Content Placeholder 2"/>
          <p:cNvSpPr>
            <a:spLocks noGrp="1"/>
          </p:cNvSpPr>
          <p:nvPr>
            <p:ph idx="1"/>
          </p:nvPr>
        </p:nvSpPr>
        <p:spPr>
          <a:xfrm>
            <a:off x="609600" y="1147657"/>
            <a:ext cx="10972800" cy="49785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624473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NO TEXT - Middle Blue">
    <p:spTree>
      <p:nvGrpSpPr>
        <p:cNvPr id="1" name=""/>
        <p:cNvGrpSpPr/>
        <p:nvPr/>
      </p:nvGrpSpPr>
      <p:grpSpPr>
        <a:xfrm>
          <a:off x="0" y="0"/>
          <a:ext cx="0" cy="0"/>
          <a:chOff x="0" y="0"/>
          <a:chExt cx="0" cy="0"/>
        </a:xfrm>
      </p:grpSpPr>
      <p:pic>
        <p:nvPicPr>
          <p:cNvPr id="2" name="Picture 6" descr="Blue.jpg"/>
          <p:cNvPicPr>
            <a:picLocks noChangeAspect="1"/>
          </p:cNvPicPr>
          <p:nvPr userDrawn="1"/>
        </p:nvPicPr>
        <p:blipFill>
          <a:blip r:embed="rId2">
            <a:extLst>
              <a:ext uri="{28A0092B-C50C-407E-A947-70E740481C1C}">
                <a14:useLocalDpi xmlns:a14="http://schemas.microsoft.com/office/drawing/2010/main" val="0"/>
              </a:ext>
            </a:extLst>
          </a:blip>
          <a:srcRect t="15062" b="8656"/>
          <a:stretch>
            <a:fillRect/>
          </a:stretch>
        </p:blipFill>
        <p:spPr bwMode="auto">
          <a:xfrm>
            <a:off x="4276" y="1030819"/>
            <a:ext cx="12187767" cy="522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68003" y="6379742"/>
            <a:ext cx="1318684"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4892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Side By Side #1">
    <p:spTree>
      <p:nvGrpSpPr>
        <p:cNvPr id="1" name=""/>
        <p:cNvGrpSpPr/>
        <p:nvPr/>
      </p:nvGrpSpPr>
      <p:grpSpPr>
        <a:xfrm>
          <a:off x="0" y="0"/>
          <a:ext cx="0" cy="0"/>
          <a:chOff x="0" y="0"/>
          <a:chExt cx="0" cy="0"/>
        </a:xfrm>
      </p:grpSpPr>
      <p:pic>
        <p:nvPicPr>
          <p:cNvPr id="2" name="Picture 6" descr="Blue.jpg"/>
          <p:cNvPicPr>
            <a:picLocks noChangeAspect="1"/>
          </p:cNvPicPr>
          <p:nvPr userDrawn="1"/>
        </p:nvPicPr>
        <p:blipFill>
          <a:blip r:embed="rId2">
            <a:extLst>
              <a:ext uri="{28A0092B-C50C-407E-A947-70E740481C1C}">
                <a14:useLocalDpi xmlns:a14="http://schemas.microsoft.com/office/drawing/2010/main" val="0"/>
              </a:ext>
            </a:extLst>
          </a:blip>
          <a:srcRect r="50014"/>
          <a:stretch>
            <a:fillRect/>
          </a:stretch>
        </p:blipFill>
        <p:spPr bwMode="auto">
          <a:xfrm>
            <a:off x="4342" y="109"/>
            <a:ext cx="6091767" cy="684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68003" y="6379742"/>
            <a:ext cx="1318684"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26958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Side By Side #2">
    <p:spTree>
      <p:nvGrpSpPr>
        <p:cNvPr id="1" name=""/>
        <p:cNvGrpSpPr/>
        <p:nvPr/>
      </p:nvGrpSpPr>
      <p:grpSpPr>
        <a:xfrm>
          <a:off x="0" y="0"/>
          <a:ext cx="0" cy="0"/>
          <a:chOff x="0" y="0"/>
          <a:chExt cx="0" cy="0"/>
        </a:xfrm>
      </p:grpSpPr>
      <p:pic>
        <p:nvPicPr>
          <p:cNvPr id="2" name="Picture 6" descr="Blue.jpg"/>
          <p:cNvPicPr>
            <a:picLocks noChangeAspect="1"/>
          </p:cNvPicPr>
          <p:nvPr userDrawn="1"/>
        </p:nvPicPr>
        <p:blipFill>
          <a:blip r:embed="rId2">
            <a:extLst>
              <a:ext uri="{28A0092B-C50C-407E-A947-70E740481C1C}">
                <a14:useLocalDpi xmlns:a14="http://schemas.microsoft.com/office/drawing/2010/main" val="0"/>
              </a:ext>
            </a:extLst>
          </a:blip>
          <a:srcRect l="49986"/>
          <a:stretch>
            <a:fillRect/>
          </a:stretch>
        </p:blipFill>
        <p:spPr bwMode="auto">
          <a:xfrm>
            <a:off x="6096000" y="109"/>
            <a:ext cx="6096000" cy="684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8603" y="6379742"/>
            <a:ext cx="1318684"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5563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Side by Side #2">
    <p:spTree>
      <p:nvGrpSpPr>
        <p:cNvPr id="1" name=""/>
        <p:cNvGrpSpPr/>
        <p:nvPr/>
      </p:nvGrpSpPr>
      <p:grpSpPr>
        <a:xfrm>
          <a:off x="0" y="0"/>
          <a:ext cx="0" cy="0"/>
          <a:chOff x="0" y="0"/>
          <a:chExt cx="0" cy="0"/>
        </a:xfrm>
      </p:grpSpPr>
      <p:pic>
        <p:nvPicPr>
          <p:cNvPr id="201" name="image4.jpeg" descr="Blue.jpg"/>
          <p:cNvPicPr>
            <a:picLocks noChangeAspect="1"/>
          </p:cNvPicPr>
          <p:nvPr/>
        </p:nvPicPr>
        <p:blipFill>
          <a:blip r:embed="rId2">
            <a:extLst/>
          </a:blip>
          <a:srcRect b="45867"/>
          <a:stretch>
            <a:fillRect/>
          </a:stretch>
        </p:blipFill>
        <p:spPr>
          <a:xfrm>
            <a:off x="3187" y="-4"/>
            <a:ext cx="12188825" cy="3706303"/>
          </a:xfrm>
          <a:prstGeom prst="rect">
            <a:avLst/>
          </a:prstGeom>
          <a:ln w="12700">
            <a:miter lim="400000"/>
          </a:ln>
        </p:spPr>
      </p:pic>
      <p:pic>
        <p:nvPicPr>
          <p:cNvPr id="202" name="image6.png"/>
          <p:cNvPicPr>
            <a:picLocks noChangeAspect="1"/>
          </p:cNvPicPr>
          <p:nvPr/>
        </p:nvPicPr>
        <p:blipFill>
          <a:blip r:embed="rId3">
            <a:extLst/>
          </a:blip>
          <a:stretch>
            <a:fillRect/>
          </a:stretch>
        </p:blipFill>
        <p:spPr>
          <a:xfrm>
            <a:off x="10667127" y="6380390"/>
            <a:ext cx="1320048" cy="336585"/>
          </a:xfrm>
          <a:prstGeom prst="rect">
            <a:avLst/>
          </a:prstGeom>
          <a:ln w="12700">
            <a:miter lim="400000"/>
          </a:ln>
        </p:spPr>
      </p:pic>
      <p:sp>
        <p:nvSpPr>
          <p:cNvPr id="203" name="Shape 20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65780765"/>
      </p:ext>
    </p:extLst>
  </p:cSld>
  <p:clrMapOvr>
    <a:masterClrMapping/>
  </p:clrMapOvr>
  <p:transition xmlns:p14="http://schemas.microsoft.com/office/powerpoint/2010/main" spd="med"/>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op Blue Layout">
    <p:spTree>
      <p:nvGrpSpPr>
        <p:cNvPr id="1" name=""/>
        <p:cNvGrpSpPr/>
        <p:nvPr/>
      </p:nvGrpSpPr>
      <p:grpSpPr>
        <a:xfrm>
          <a:off x="0" y="0"/>
          <a:ext cx="0" cy="0"/>
          <a:chOff x="0" y="0"/>
          <a:chExt cx="0" cy="0"/>
        </a:xfrm>
      </p:grpSpPr>
      <p:pic>
        <p:nvPicPr>
          <p:cNvPr id="2" name="Picture 6" descr="Blue.jpg"/>
          <p:cNvPicPr>
            <a:picLocks noChangeAspect="1"/>
          </p:cNvPicPr>
          <p:nvPr userDrawn="1"/>
        </p:nvPicPr>
        <p:blipFill>
          <a:blip r:embed="rId2">
            <a:extLst>
              <a:ext uri="{28A0092B-C50C-407E-A947-70E740481C1C}">
                <a14:useLocalDpi xmlns:a14="http://schemas.microsoft.com/office/drawing/2010/main" val="0"/>
              </a:ext>
            </a:extLst>
          </a:blip>
          <a:srcRect b="45866"/>
          <a:stretch>
            <a:fillRect/>
          </a:stretch>
        </p:blipFill>
        <p:spPr bwMode="auto">
          <a:xfrm>
            <a:off x="4276" y="3"/>
            <a:ext cx="12187767" cy="3706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68003" y="6379742"/>
            <a:ext cx="1318684"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95184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ottom Blue Layout">
    <p:spTree>
      <p:nvGrpSpPr>
        <p:cNvPr id="1" name=""/>
        <p:cNvGrpSpPr/>
        <p:nvPr/>
      </p:nvGrpSpPr>
      <p:grpSpPr>
        <a:xfrm>
          <a:off x="0" y="0"/>
          <a:ext cx="0" cy="0"/>
          <a:chOff x="0" y="0"/>
          <a:chExt cx="0" cy="0"/>
        </a:xfrm>
      </p:grpSpPr>
      <p:pic>
        <p:nvPicPr>
          <p:cNvPr id="2" name="Picture 6" descr="Blue.jpg"/>
          <p:cNvPicPr>
            <a:picLocks noChangeAspect="1"/>
          </p:cNvPicPr>
          <p:nvPr userDrawn="1"/>
        </p:nvPicPr>
        <p:blipFill>
          <a:blip r:embed="rId2">
            <a:extLst>
              <a:ext uri="{28A0092B-C50C-407E-A947-70E740481C1C}">
                <a14:useLocalDpi xmlns:a14="http://schemas.microsoft.com/office/drawing/2010/main" val="0"/>
              </a:ext>
            </a:extLst>
          </a:blip>
          <a:srcRect t="50084" b="-1157"/>
          <a:stretch>
            <a:fillRect/>
          </a:stretch>
        </p:blipFill>
        <p:spPr bwMode="auto">
          <a:xfrm>
            <a:off x="4276" y="3429000"/>
            <a:ext cx="12187767" cy="349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7"/>
          <p:cNvGrpSpPr>
            <a:grpSpLocks/>
          </p:cNvGrpSpPr>
          <p:nvPr userDrawn="1"/>
        </p:nvGrpSpPr>
        <p:grpSpPr bwMode="auto">
          <a:xfrm>
            <a:off x="10822626" y="6483351"/>
            <a:ext cx="1113367" cy="268816"/>
            <a:chOff x="5308600" y="5258663"/>
            <a:chExt cx="835025" cy="201426"/>
          </a:xfrm>
        </p:grpSpPr>
        <p:pic>
          <p:nvPicPr>
            <p:cNvPr id="4" name="Picture 8" descr="Westwood-One-White-Logo-Separat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3146" y="5274537"/>
              <a:ext cx="350479" cy="18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CUMULU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08600" y="5258663"/>
              <a:ext cx="350885" cy="20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5732462" y="5291969"/>
              <a:ext cx="0" cy="134814"/>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305572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8586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5151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5069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156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6274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67077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1774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79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210" name="Shape 210"/>
          <p:cNvSpPr>
            <a:spLocks noGrp="1"/>
          </p:cNvSpPr>
          <p:nvPr>
            <p:ph type="title"/>
          </p:nvPr>
        </p:nvSpPr>
        <p:spPr>
          <a:xfrm>
            <a:off x="914451" y="2130550"/>
            <a:ext cx="10363201" cy="1470033"/>
          </a:xfrm>
          <a:prstGeom prst="rect">
            <a:avLst/>
          </a:prstGeom>
        </p:spPr>
        <p:txBody>
          <a:bodyPr lIns="34286" tIns="34286" rIns="34286" bIns="34286"/>
          <a:lstStyle>
            <a:lvl1pPr algn="l" defTabSz="608099"/>
          </a:lstStyle>
          <a:p>
            <a:r>
              <a:t>Title Text</a:t>
            </a:r>
          </a:p>
        </p:txBody>
      </p:sp>
      <p:sp>
        <p:nvSpPr>
          <p:cNvPr id="211" name="Shape 211"/>
          <p:cNvSpPr>
            <a:spLocks noGrp="1"/>
          </p:cNvSpPr>
          <p:nvPr>
            <p:ph type="body" sz="quarter" idx="1"/>
          </p:nvPr>
        </p:nvSpPr>
        <p:spPr>
          <a:xfrm>
            <a:off x="1828800" y="3886200"/>
            <a:ext cx="8534400" cy="1752600"/>
          </a:xfrm>
          <a:prstGeom prst="rect">
            <a:avLst/>
          </a:prstGeom>
        </p:spPr>
        <p:txBody>
          <a:bodyPr lIns="34286" tIns="34286" rIns="34286" bIns="34286"/>
          <a:lstStyle>
            <a:lvl1pPr algn="ctr" defTabSz="608099">
              <a:defRPr>
                <a:solidFill>
                  <a:srgbClr val="888888"/>
                </a:solidFill>
              </a:defRPr>
            </a:lvl1pPr>
            <a:lvl2pPr algn="ctr" defTabSz="608099">
              <a:defRPr>
                <a:solidFill>
                  <a:srgbClr val="888888"/>
                </a:solidFill>
              </a:defRPr>
            </a:lvl2pPr>
            <a:lvl3pPr algn="ctr" defTabSz="608099">
              <a:defRPr>
                <a:solidFill>
                  <a:srgbClr val="888888"/>
                </a:solidFill>
              </a:defRPr>
            </a:lvl3pPr>
            <a:lvl4pPr algn="ctr" defTabSz="608099">
              <a:defRPr>
                <a:solidFill>
                  <a:srgbClr val="888888"/>
                </a:solidFill>
              </a:defRPr>
            </a:lvl4pPr>
            <a:lvl5pPr algn="ctr" defTabSz="608099">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12" name="Shape 212"/>
          <p:cNvSpPr>
            <a:spLocks noGrp="1"/>
          </p:cNvSpPr>
          <p:nvPr>
            <p:ph type="sldNum" sz="quarter" idx="2"/>
          </p:nvPr>
        </p:nvSpPr>
        <p:spPr>
          <a:xfrm>
            <a:off x="10247345" y="6419657"/>
            <a:ext cx="241651" cy="238523"/>
          </a:xfrm>
          <a:prstGeom prst="rect">
            <a:avLst/>
          </a:prstGeom>
        </p:spPr>
        <p:txBody>
          <a:bodyPr lIns="34286" tIns="34286" rIns="34286" bIns="34286"/>
          <a:lstStyle/>
          <a:p>
            <a:fld id="{86CB4B4D-7CA3-9044-876B-883B54F8677D}" type="slidenum">
              <a:rPr/>
              <a:pPr/>
              <a:t>‹#›</a:t>
            </a:fld>
            <a:endParaRPr/>
          </a:p>
        </p:txBody>
      </p:sp>
    </p:spTree>
    <p:extLst>
      <p:ext uri="{BB962C8B-B14F-4D97-AF65-F5344CB8AC3E}">
        <p14:creationId xmlns:p14="http://schemas.microsoft.com/office/powerpoint/2010/main" val="2146131452"/>
      </p:ext>
    </p:extLst>
  </p:cSld>
  <p:clrMapOvr>
    <a:masterClrMapping/>
  </p:clrMapOvr>
  <p:transition xmlns:p14="http://schemas.microsoft.com/office/powerpoint/2010/main" spd="med"/>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7505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7842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NO TEXT - Title Only">
    <p:spTree>
      <p:nvGrpSpPr>
        <p:cNvPr id="1" name=""/>
        <p:cNvGrpSpPr/>
        <p:nvPr/>
      </p:nvGrpSpPr>
      <p:grpSpPr>
        <a:xfrm>
          <a:off x="0" y="0"/>
          <a:ext cx="0" cy="0"/>
          <a:chOff x="0" y="0"/>
          <a:chExt cx="0" cy="0"/>
        </a:xfrm>
      </p:grpSpPr>
      <p:pic>
        <p:nvPicPr>
          <p:cNvPr id="89" name="image14.jpg" descr="Blue.jpg"/>
          <p:cNvPicPr>
            <a:picLocks noChangeAspect="1"/>
          </p:cNvPicPr>
          <p:nvPr/>
        </p:nvPicPr>
        <p:blipFill>
          <a:blip r:embed="rId2">
            <a:extLst/>
          </a:blip>
          <a:srcRect t="14912" b="9202"/>
          <a:stretch>
            <a:fillRect/>
          </a:stretch>
        </p:blipFill>
        <p:spPr>
          <a:xfrm>
            <a:off x="4" y="1020125"/>
            <a:ext cx="12192005" cy="5233827"/>
          </a:xfrm>
          <a:prstGeom prst="rect">
            <a:avLst/>
          </a:prstGeom>
          <a:ln w="12700">
            <a:miter lim="400000"/>
          </a:ln>
        </p:spPr>
      </p:pic>
      <p:sp>
        <p:nvSpPr>
          <p:cNvPr id="91" name="Shape 91"/>
          <p:cNvSpPr>
            <a:spLocks noGrp="1"/>
          </p:cNvSpPr>
          <p:nvPr>
            <p:ph type="sldNum" sz="quarter" idx="2"/>
          </p:nvPr>
        </p:nvSpPr>
        <p:spPr>
          <a:xfrm>
            <a:off x="6790032" y="6356355"/>
            <a:ext cx="2844800" cy="365124"/>
          </a:xfrm>
          <a:prstGeom prst="rect">
            <a:avLst/>
          </a:prstGeom>
        </p:spPr>
        <p:txBody>
          <a:bodyPr/>
          <a:lstStyle/>
          <a:p>
            <a:fld id="{86CB4B4D-7CA3-9044-876B-883B54F8677D}" type="slidenum">
              <a:t>‹#›</a:t>
            </a:fld>
            <a:endParaRPr dirty="0"/>
          </a:p>
        </p:txBody>
      </p:sp>
      <p:pic>
        <p:nvPicPr>
          <p:cNvPr id="6" name="Picture 5" descr="WWO-EL-Logo-ColorHorizonta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08553" y="6319914"/>
            <a:ext cx="2278241" cy="461343"/>
          </a:xfrm>
          <a:prstGeom prst="rect">
            <a:avLst/>
          </a:prstGeom>
        </p:spPr>
      </p:pic>
    </p:spTree>
    <p:extLst>
      <p:ext uri="{BB962C8B-B14F-4D97-AF65-F5344CB8AC3E}">
        <p14:creationId xmlns:p14="http://schemas.microsoft.com/office/powerpoint/2010/main" val="2843684801"/>
      </p:ext>
    </p:extLst>
  </p:cSld>
  <p:clrMapOvr>
    <a:masterClrMapping/>
  </p:clrMapOvr>
  <p:transition xmlns:p14="http://schemas.microsoft.com/office/powerpoint/2010/mai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r>
              <a:t>Click to edit Master title style</a:t>
            </a:r>
          </a:p>
        </p:txBody>
      </p:sp>
      <p:sp>
        <p:nvSpPr>
          <p:cNvPr id="20" name="Shape 20"/>
          <p:cNvSpPr>
            <a:spLocks noGrp="1"/>
          </p:cNvSpPr>
          <p:nvPr>
            <p:ph type="body" idx="1"/>
          </p:nvPr>
        </p:nvSpPr>
        <p:spPr>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4" name="Shape 21"/>
          <p:cNvSpPr>
            <a:spLocks noGrp="1"/>
          </p:cNvSpPr>
          <p:nvPr>
            <p:ph type="sldNum" sz="quarter" idx="10"/>
          </p:nvPr>
        </p:nvSpPr>
        <p:spPr>
          <a:ln w="12700">
            <a:miter lim="400000"/>
          </a:ln>
        </p:spPr>
        <p:txBody>
          <a:bodyPr/>
          <a:lstStyle>
            <a:lvl1pPr eaLnBrk="0">
              <a:defRPr/>
            </a:lvl1pPr>
          </a:lstStyle>
          <a:p>
            <a:pPr>
              <a:defRPr/>
            </a:pPr>
            <a:fld id="{8AF3C45C-D7C9-4067-ACC5-29583F67D52C}"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4062347593"/>
      </p:ext>
    </p:extLst>
  </p:cSld>
  <p:clrMapOvr>
    <a:masterClrMapping/>
  </p:clrMapOvr>
  <p:transition xmlns:p14="http://schemas.microsoft.com/office/powerpoint/2010/mai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NO TEXT - Blue Footer">
    <p:spTree>
      <p:nvGrpSpPr>
        <p:cNvPr id="1" name=""/>
        <p:cNvGrpSpPr/>
        <p:nvPr/>
      </p:nvGrpSpPr>
      <p:grpSpPr>
        <a:xfrm>
          <a:off x="0" y="0"/>
          <a:ext cx="0" cy="0"/>
          <a:chOff x="0" y="0"/>
          <a:chExt cx="0" cy="0"/>
        </a:xfrm>
      </p:grpSpPr>
      <p:pic>
        <p:nvPicPr>
          <p:cNvPr id="2" name="image7.jpg" descr="Blu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 y="6278036"/>
            <a:ext cx="12215284" cy="611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 name="Group 47"/>
          <p:cNvGrpSpPr>
            <a:grpSpLocks/>
          </p:cNvGrpSpPr>
          <p:nvPr/>
        </p:nvGrpSpPr>
        <p:grpSpPr bwMode="auto">
          <a:xfrm>
            <a:off x="10822623" y="6483351"/>
            <a:ext cx="1113367" cy="268816"/>
            <a:chOff x="0" y="0"/>
            <a:chExt cx="835025" cy="201240"/>
          </a:xfrm>
        </p:grpSpPr>
        <p:pic>
          <p:nvPicPr>
            <p:cNvPr id="4" name="image5.png" descr="Westwood-One-White-Logo-Separat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546" y="15859"/>
              <a:ext cx="350480" cy="1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 name="image6.png" descr="CUMULU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50886" cy="20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 name="Shape 46"/>
            <p:cNvSpPr/>
            <p:nvPr/>
          </p:nvSpPr>
          <p:spPr>
            <a:xfrm>
              <a:off x="423862" y="33275"/>
              <a:ext cx="0" cy="134689"/>
            </a:xfrm>
            <a:prstGeom prst="line">
              <a:avLst/>
            </a:prstGeom>
            <a:noFill/>
            <a:ln w="6350" cap="flat">
              <a:solidFill>
                <a:srgbClr val="FFFFFF"/>
              </a:solidFill>
              <a:prstDash val="solid"/>
              <a:round/>
            </a:ln>
            <a:effectLst>
              <a:outerShdw blurRad="38100" dist="20000" dir="5400000" rotWithShape="0">
                <a:srgbClr val="000000">
                  <a:alpha val="38000"/>
                </a:srgbClr>
              </a:outerShdw>
            </a:effectLst>
          </p:spPr>
          <p:txBody>
            <a:bodyPr lIns="45719" tIns="45719" rIns="45719" bIns="45719"/>
            <a:lstStyle/>
            <a:p>
              <a:pPr defTabSz="608291" hangingPunct="0">
                <a:defRPr/>
              </a:pPr>
              <a:endParaRPr sz="1900" kern="0" dirty="0">
                <a:solidFill>
                  <a:srgbClr val="000000"/>
                </a:solidFill>
                <a:latin typeface="Century Gothic"/>
                <a:ea typeface="Calibri"/>
                <a:cs typeface="Calibri"/>
                <a:sym typeface="Century Gothic"/>
              </a:endParaRPr>
            </a:p>
          </p:txBody>
        </p:sp>
      </p:grpSp>
      <p:pic>
        <p:nvPicPr>
          <p:cNvPr id="7" name="image8.png" descr="Divid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92785" y="6225223"/>
            <a:ext cx="861483"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 name="image9.png" descr="GP_DividerBa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284" y="5930900"/>
            <a:ext cx="12192000" cy="110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 name="Shape 50"/>
          <p:cNvSpPr>
            <a:spLocks noGrp="1"/>
          </p:cNvSpPr>
          <p:nvPr>
            <p:ph type="sldNum" sz="quarter" idx="10"/>
          </p:nvPr>
        </p:nvSpPr>
        <p:spPr>
          <a:ln w="12700">
            <a:miter lim="400000"/>
          </a:ln>
        </p:spPr>
        <p:txBody>
          <a:bodyPr/>
          <a:lstStyle>
            <a:lvl1pPr eaLnBrk="0">
              <a:defRPr/>
            </a:lvl1pPr>
          </a:lstStyle>
          <a:p>
            <a:pPr>
              <a:defRPr/>
            </a:pPr>
            <a:fld id="{F080C514-9148-46F5-9DCD-86E8349FCD0B}"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3853426709"/>
      </p:ext>
    </p:extLst>
  </p:cSld>
  <p:clrMapOvr>
    <a:masterClrMapping/>
  </p:clrMapOvr>
  <p:transition xmlns:p14="http://schemas.microsoft.com/office/powerpoint/2010/mai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NO TEXT - Grey Footer">
    <p:spTree>
      <p:nvGrpSpPr>
        <p:cNvPr id="1" name=""/>
        <p:cNvGrpSpPr/>
        <p:nvPr/>
      </p:nvGrpSpPr>
      <p:grpSpPr>
        <a:xfrm>
          <a:off x="0" y="0"/>
          <a:ext cx="0" cy="0"/>
          <a:chOff x="0" y="0"/>
          <a:chExt cx="0" cy="0"/>
        </a:xfrm>
      </p:grpSpPr>
      <p:pic>
        <p:nvPicPr>
          <p:cNvPr id="2" name="image3.jpg" descr="Grey-Botto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254751"/>
            <a:ext cx="12192000" cy="61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 name="Group 61"/>
          <p:cNvGrpSpPr>
            <a:grpSpLocks/>
          </p:cNvGrpSpPr>
          <p:nvPr/>
        </p:nvGrpSpPr>
        <p:grpSpPr bwMode="auto">
          <a:xfrm>
            <a:off x="10845906" y="6436787"/>
            <a:ext cx="1113367" cy="266700"/>
            <a:chOff x="0" y="0"/>
            <a:chExt cx="835025" cy="201240"/>
          </a:xfrm>
        </p:grpSpPr>
        <p:pic>
          <p:nvPicPr>
            <p:cNvPr id="4" name="image10.png" descr="Westwood-One-White-Logo-Separat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546" y="15859"/>
              <a:ext cx="350480" cy="1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 name="image11.png" descr="CUMULU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350886" cy="20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 name="Shape 60"/>
            <p:cNvSpPr/>
            <p:nvPr/>
          </p:nvSpPr>
          <p:spPr>
            <a:xfrm>
              <a:off x="423863" y="33539"/>
              <a:ext cx="0" cy="134160"/>
            </a:xfrm>
            <a:prstGeom prst="line">
              <a:avLst/>
            </a:prstGeom>
            <a:noFill/>
            <a:ln w="6350" cap="flat">
              <a:solidFill>
                <a:srgbClr val="FFFFFF"/>
              </a:solidFill>
              <a:prstDash val="solid"/>
              <a:round/>
            </a:ln>
            <a:effectLst>
              <a:outerShdw blurRad="38100" dist="20000" dir="5400000" rotWithShape="0">
                <a:srgbClr val="000000">
                  <a:alpha val="38000"/>
                </a:srgbClr>
              </a:outerShdw>
            </a:effectLst>
          </p:spPr>
          <p:txBody>
            <a:bodyPr lIns="45719" tIns="45719" rIns="45719" bIns="45719"/>
            <a:lstStyle/>
            <a:p>
              <a:pPr defTabSz="608291" hangingPunct="0">
                <a:defRPr/>
              </a:pPr>
              <a:endParaRPr sz="1900" kern="0" dirty="0">
                <a:solidFill>
                  <a:srgbClr val="000000"/>
                </a:solidFill>
                <a:latin typeface="Century Gothic"/>
                <a:ea typeface="Calibri"/>
                <a:cs typeface="Calibri"/>
                <a:sym typeface="Century Gothic"/>
              </a:endParaRPr>
            </a:p>
          </p:txBody>
        </p:sp>
      </p:grpSp>
      <p:pic>
        <p:nvPicPr>
          <p:cNvPr id="7" name="image4.png" descr="Divid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16067" y="6195590"/>
            <a:ext cx="863600"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 name="Shape 63"/>
          <p:cNvSpPr>
            <a:spLocks noGrp="1"/>
          </p:cNvSpPr>
          <p:nvPr>
            <p:ph type="sldNum" sz="quarter" idx="10"/>
          </p:nvPr>
        </p:nvSpPr>
        <p:spPr>
          <a:ln w="12700">
            <a:miter lim="400000"/>
          </a:ln>
        </p:spPr>
        <p:txBody>
          <a:bodyPr/>
          <a:lstStyle>
            <a:lvl1pPr eaLnBrk="0">
              <a:defRPr/>
            </a:lvl1pPr>
          </a:lstStyle>
          <a:p>
            <a:pPr>
              <a:defRPr/>
            </a:pPr>
            <a:fld id="{55FB6296-5DD6-495C-8389-E370B41D1C6E}"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1521611659"/>
      </p:ext>
    </p:extLst>
  </p:cSld>
  <p:clrMapOvr>
    <a:masterClrMapping/>
  </p:clrMapOvr>
  <p:transition xmlns:p14="http://schemas.microsoft.com/office/powerpoint/2010/mai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Full Bleed Blue">
    <p:spTree>
      <p:nvGrpSpPr>
        <p:cNvPr id="1" name=""/>
        <p:cNvGrpSpPr/>
        <p:nvPr/>
      </p:nvGrpSpPr>
      <p:grpSpPr>
        <a:xfrm>
          <a:off x="0" y="0"/>
          <a:ext cx="0" cy="0"/>
          <a:chOff x="0" y="0"/>
          <a:chExt cx="0" cy="0"/>
        </a:xfrm>
      </p:grpSpPr>
      <p:pic>
        <p:nvPicPr>
          <p:cNvPr id="2" name="image12.jpg" descr="Blu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6" y="106"/>
            <a:ext cx="12187767" cy="684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Shape 71"/>
          <p:cNvSpPr>
            <a:spLocks noGrp="1"/>
          </p:cNvSpPr>
          <p:nvPr>
            <p:ph type="sldNum" sz="quarter" idx="10"/>
          </p:nvPr>
        </p:nvSpPr>
        <p:spPr>
          <a:ln w="12700">
            <a:miter lim="400000"/>
          </a:ln>
        </p:spPr>
        <p:txBody>
          <a:bodyPr/>
          <a:lstStyle>
            <a:lvl1pPr eaLnBrk="0">
              <a:defRPr/>
            </a:lvl1pPr>
          </a:lstStyle>
          <a:p>
            <a:pPr>
              <a:defRPr/>
            </a:pPr>
            <a:fld id="{86A31C96-912A-42D2-B747-64874F453B56}"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3542248744"/>
      </p:ext>
    </p:extLst>
  </p:cSld>
  <p:clrMapOvr>
    <a:masterClrMapping/>
  </p:clrMapOvr>
  <p:transition xmlns:p14="http://schemas.microsoft.com/office/powerpoint/2010/mai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Middle Blue">
    <p:spTree>
      <p:nvGrpSpPr>
        <p:cNvPr id="1" name=""/>
        <p:cNvGrpSpPr/>
        <p:nvPr/>
      </p:nvGrpSpPr>
      <p:grpSpPr>
        <a:xfrm>
          <a:off x="0" y="0"/>
          <a:ext cx="0" cy="0"/>
          <a:chOff x="0" y="0"/>
          <a:chExt cx="0" cy="0"/>
        </a:xfrm>
      </p:grpSpPr>
      <p:pic>
        <p:nvPicPr>
          <p:cNvPr id="4" name="image12.jpg" descr="Blue.jpg"/>
          <p:cNvPicPr>
            <a:picLocks noChangeAspect="1"/>
          </p:cNvPicPr>
          <p:nvPr/>
        </p:nvPicPr>
        <p:blipFill>
          <a:blip r:embed="rId2">
            <a:extLst>
              <a:ext uri="{28A0092B-C50C-407E-A947-70E740481C1C}">
                <a14:useLocalDpi xmlns:a14="http://schemas.microsoft.com/office/drawing/2010/main" val="0"/>
              </a:ext>
            </a:extLst>
          </a:blip>
          <a:srcRect t="15062" b="8656"/>
          <a:stretch>
            <a:fillRect/>
          </a:stretch>
        </p:blipFill>
        <p:spPr bwMode="auto">
          <a:xfrm>
            <a:off x="4276" y="1030819"/>
            <a:ext cx="12187767" cy="522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 name="image1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3" y="6379739"/>
            <a:ext cx="1318684"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0" name="Shape 80"/>
          <p:cNvSpPr>
            <a:spLocks noGrp="1"/>
          </p:cNvSpPr>
          <p:nvPr>
            <p:ph type="title"/>
          </p:nvPr>
        </p:nvSpPr>
        <p:spPr>
          <a:prstGeom prst="rect">
            <a:avLst/>
          </a:prstGeom>
        </p:spPr>
        <p:txBody>
          <a:bodyPr/>
          <a:lstStyle>
            <a:lvl1pPr>
              <a:defRPr>
                <a:solidFill>
                  <a:schemeClr val="accent1"/>
                </a:solidFill>
              </a:defRPr>
            </a:lvl1pPr>
          </a:lstStyle>
          <a:p>
            <a:r>
              <a:t>Click to edit Master title style</a:t>
            </a:r>
          </a:p>
        </p:txBody>
      </p:sp>
      <p:sp>
        <p:nvSpPr>
          <p:cNvPr id="81" name="Shape 81"/>
          <p:cNvSpPr>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Click to edit Master text styles</a:t>
            </a:r>
          </a:p>
          <a:p>
            <a:pPr lvl="1"/>
            <a:r>
              <a:t>Second level</a:t>
            </a:r>
          </a:p>
          <a:p>
            <a:pPr lvl="2"/>
            <a:r>
              <a:t>Third level</a:t>
            </a:r>
          </a:p>
          <a:p>
            <a:pPr lvl="3"/>
            <a:r>
              <a:t>Fourth level</a:t>
            </a:r>
          </a:p>
          <a:p>
            <a:pPr lvl="4"/>
            <a:r>
              <a:t>Fifth level</a:t>
            </a:r>
          </a:p>
        </p:txBody>
      </p:sp>
      <p:sp>
        <p:nvSpPr>
          <p:cNvPr id="6" name="Shape 82"/>
          <p:cNvSpPr>
            <a:spLocks noGrp="1"/>
          </p:cNvSpPr>
          <p:nvPr>
            <p:ph type="sldNum" sz="quarter" idx="10"/>
          </p:nvPr>
        </p:nvSpPr>
        <p:spPr>
          <a:ln w="12700">
            <a:miter lim="400000"/>
          </a:ln>
        </p:spPr>
        <p:txBody>
          <a:bodyPr/>
          <a:lstStyle>
            <a:lvl1pPr eaLnBrk="0">
              <a:defRPr/>
            </a:lvl1pPr>
          </a:lstStyle>
          <a:p>
            <a:pPr>
              <a:defRPr/>
            </a:pPr>
            <a:fld id="{5B38AF51-4B0D-4C06-B07D-65E859C2F35D}"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1247774802"/>
      </p:ext>
    </p:extLst>
  </p:cSld>
  <p:clrMapOvr>
    <a:masterClrMapping/>
  </p:clrMapOvr>
  <p:transition xmlns:p14="http://schemas.microsoft.com/office/powerpoint/2010/mai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NO TEXT - Title Only">
    <p:spTree>
      <p:nvGrpSpPr>
        <p:cNvPr id="1" name=""/>
        <p:cNvGrpSpPr/>
        <p:nvPr/>
      </p:nvGrpSpPr>
      <p:grpSpPr>
        <a:xfrm>
          <a:off x="0" y="0"/>
          <a:ext cx="0" cy="0"/>
          <a:chOff x="0" y="0"/>
          <a:chExt cx="0" cy="0"/>
        </a:xfrm>
      </p:grpSpPr>
      <p:pic>
        <p:nvPicPr>
          <p:cNvPr id="2" name="image14.jpg" descr="Blue.jpg"/>
          <p:cNvPicPr>
            <a:picLocks noChangeAspect="1"/>
          </p:cNvPicPr>
          <p:nvPr/>
        </p:nvPicPr>
        <p:blipFill>
          <a:blip r:embed="rId2">
            <a:extLst>
              <a:ext uri="{28A0092B-C50C-407E-A947-70E740481C1C}">
                <a14:useLocalDpi xmlns:a14="http://schemas.microsoft.com/office/drawing/2010/main" val="0"/>
              </a:ext>
            </a:extLst>
          </a:blip>
          <a:srcRect t="14912" b="9203"/>
          <a:stretch>
            <a:fillRect/>
          </a:stretch>
        </p:blipFill>
        <p:spPr bwMode="auto">
          <a:xfrm>
            <a:off x="0" y="1020233"/>
            <a:ext cx="12192000" cy="523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 name="image1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3" y="6400906"/>
            <a:ext cx="1318684"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 name="Shape 91"/>
          <p:cNvSpPr>
            <a:spLocks noGrp="1"/>
          </p:cNvSpPr>
          <p:nvPr>
            <p:ph type="sldNum" sz="quarter" idx="10"/>
          </p:nvPr>
        </p:nvSpPr>
        <p:spPr>
          <a:ln w="12700">
            <a:miter lim="400000"/>
          </a:ln>
        </p:spPr>
        <p:txBody>
          <a:bodyPr/>
          <a:lstStyle>
            <a:lvl1pPr eaLnBrk="0">
              <a:defRPr/>
            </a:lvl1pPr>
          </a:lstStyle>
          <a:p>
            <a:pPr>
              <a:defRPr/>
            </a:pPr>
            <a:fld id="{B993706C-5015-4197-8C66-07CF9A120F82}"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147070094"/>
      </p:ext>
    </p:extLst>
  </p:cSld>
  <p:clrMapOvr>
    <a:masterClrMapping/>
  </p:clrMapOvr>
  <p:transition xmlns:p14="http://schemas.microsoft.com/office/powerpoint/2010/mai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Side by Side #2">
    <p:spTree>
      <p:nvGrpSpPr>
        <p:cNvPr id="1" name=""/>
        <p:cNvGrpSpPr/>
        <p:nvPr/>
      </p:nvGrpSpPr>
      <p:grpSpPr>
        <a:xfrm>
          <a:off x="0" y="0"/>
          <a:ext cx="0" cy="0"/>
          <a:chOff x="0" y="0"/>
          <a:chExt cx="0" cy="0"/>
        </a:xfrm>
      </p:grpSpPr>
      <p:pic>
        <p:nvPicPr>
          <p:cNvPr id="2" name="image12.jpg" descr="Blue.jpg"/>
          <p:cNvPicPr>
            <a:picLocks noChangeAspect="1"/>
          </p:cNvPicPr>
          <p:nvPr/>
        </p:nvPicPr>
        <p:blipFill>
          <a:blip r:embed="rId2">
            <a:extLst>
              <a:ext uri="{28A0092B-C50C-407E-A947-70E740481C1C}">
                <a14:useLocalDpi xmlns:a14="http://schemas.microsoft.com/office/drawing/2010/main" val="0"/>
              </a:ext>
            </a:extLst>
          </a:blip>
          <a:srcRect b="45866"/>
          <a:stretch>
            <a:fillRect/>
          </a:stretch>
        </p:blipFill>
        <p:spPr bwMode="auto">
          <a:xfrm>
            <a:off x="4276" y="3"/>
            <a:ext cx="12187767" cy="3706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 name="image1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3" y="6379739"/>
            <a:ext cx="1318684"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 name="Shape 109"/>
          <p:cNvSpPr>
            <a:spLocks noGrp="1"/>
          </p:cNvSpPr>
          <p:nvPr>
            <p:ph type="sldNum" sz="quarter" idx="10"/>
          </p:nvPr>
        </p:nvSpPr>
        <p:spPr>
          <a:ln w="12700">
            <a:miter lim="400000"/>
          </a:ln>
        </p:spPr>
        <p:txBody>
          <a:bodyPr/>
          <a:lstStyle>
            <a:lvl1pPr eaLnBrk="0">
              <a:defRPr/>
            </a:lvl1pPr>
          </a:lstStyle>
          <a:p>
            <a:pPr>
              <a:defRPr/>
            </a:pPr>
            <a:fld id="{BF332F6F-1970-42D3-A4E8-3A11BE1A6568}"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621158271"/>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2_Custom Layout">
    <p:spTree>
      <p:nvGrpSpPr>
        <p:cNvPr id="1" name=""/>
        <p:cNvGrpSpPr/>
        <p:nvPr/>
      </p:nvGrpSpPr>
      <p:grpSpPr>
        <a:xfrm>
          <a:off x="0" y="0"/>
          <a:ext cx="0" cy="0"/>
          <a:chOff x="0" y="0"/>
          <a:chExt cx="0" cy="0"/>
        </a:xfrm>
      </p:grpSpPr>
      <p:sp>
        <p:nvSpPr>
          <p:cNvPr id="219" name="Shape 21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4917052"/>
      </p:ext>
    </p:extLst>
  </p:cSld>
  <p:clrMapOvr>
    <a:masterClrMapping/>
  </p:clrMapOvr>
  <p:transition xmlns:p14="http://schemas.microsoft.com/office/powerpoint/2010/mai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16" name="Shape 116"/>
          <p:cNvSpPr>
            <a:spLocks noGrp="1"/>
          </p:cNvSpPr>
          <p:nvPr>
            <p:ph type="title"/>
          </p:nvPr>
        </p:nvSpPr>
        <p:spPr>
          <a:xfrm>
            <a:off x="914451" y="2130429"/>
            <a:ext cx="10363201" cy="1470027"/>
          </a:xfrm>
          <a:prstGeom prst="rect">
            <a:avLst/>
          </a:prstGeom>
        </p:spPr>
        <p:txBody>
          <a:bodyPr/>
          <a:lstStyle>
            <a:lvl1pPr algn="l"/>
          </a:lstStyle>
          <a:p>
            <a:r>
              <a:t>Click to edit Master title style</a:t>
            </a:r>
          </a:p>
        </p:txBody>
      </p:sp>
      <p:sp>
        <p:nvSpPr>
          <p:cNvPr id="117" name="Shape 117"/>
          <p:cNvSpPr>
            <a:spLocks noGrp="1"/>
          </p:cNvSpPr>
          <p:nvPr>
            <p:ph type="body" sz="quarter" idx="1"/>
          </p:nvPr>
        </p:nvSpPr>
        <p:spPr>
          <a:xfrm>
            <a:off x="1828800" y="3886200"/>
            <a:ext cx="8534400" cy="1752600"/>
          </a:xfrm>
          <a:prstGeom prst="rect">
            <a:avLst/>
          </a:prstGeom>
        </p:spPr>
        <p:txBody>
          <a:bodyPr/>
          <a:lstStyle>
            <a:lvl1pPr algn="ctr">
              <a:defRPr>
                <a:solidFill>
                  <a:srgbClr val="888888"/>
                </a:solidFill>
              </a:defRPr>
            </a:lvl1pPr>
          </a:lstStyle>
          <a:p>
            <a:r>
              <a:t>Click to edit Master subtitle style</a:t>
            </a:r>
          </a:p>
        </p:txBody>
      </p:sp>
      <p:sp>
        <p:nvSpPr>
          <p:cNvPr id="4" name="Shape 118"/>
          <p:cNvSpPr>
            <a:spLocks noGrp="1"/>
          </p:cNvSpPr>
          <p:nvPr>
            <p:ph type="sldNum" sz="quarter" idx="10"/>
          </p:nvPr>
        </p:nvSpPr>
        <p:spPr>
          <a:xfrm>
            <a:off x="10192577" y="6392195"/>
            <a:ext cx="295507" cy="292380"/>
          </a:xfrm>
          <a:ln w="12700">
            <a:miter lim="400000"/>
          </a:ln>
        </p:spPr>
        <p:txBody>
          <a:bodyPr/>
          <a:lstStyle>
            <a:lvl1pPr eaLnBrk="0">
              <a:defRPr/>
            </a:lvl1pPr>
          </a:lstStyle>
          <a:p>
            <a:pPr>
              <a:defRPr/>
            </a:pPr>
            <a:fld id="{B9A9D830-2D9E-442F-BF03-674971ED69FD}"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3675615035"/>
      </p:ext>
    </p:extLst>
  </p:cSld>
  <p:clrMapOvr>
    <a:masterClrMapping/>
  </p:clrMapOvr>
  <p:transition xmlns:p14="http://schemas.microsoft.com/office/powerpoint/2010/mai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1_Custom Layout">
    <p:spTree>
      <p:nvGrpSpPr>
        <p:cNvPr id="1" name=""/>
        <p:cNvGrpSpPr/>
        <p:nvPr/>
      </p:nvGrpSpPr>
      <p:grpSpPr>
        <a:xfrm>
          <a:off x="0" y="0"/>
          <a:ext cx="0" cy="0"/>
          <a:chOff x="0" y="0"/>
          <a:chExt cx="0" cy="0"/>
        </a:xfrm>
      </p:grpSpPr>
      <p:sp>
        <p:nvSpPr>
          <p:cNvPr id="2" name="Shape 125"/>
          <p:cNvSpPr>
            <a:spLocks noGrp="1"/>
          </p:cNvSpPr>
          <p:nvPr>
            <p:ph type="sldNum" sz="quarter" idx="10"/>
          </p:nvPr>
        </p:nvSpPr>
        <p:spPr>
          <a:ln w="12700">
            <a:miter lim="400000"/>
          </a:ln>
        </p:spPr>
        <p:txBody>
          <a:bodyPr/>
          <a:lstStyle>
            <a:lvl1pPr eaLnBrk="0">
              <a:defRPr/>
            </a:lvl1pPr>
          </a:lstStyle>
          <a:p>
            <a:pPr>
              <a:defRPr/>
            </a:pPr>
            <a:fld id="{4EED9BF5-1832-406C-A333-00AEC4F31569}"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418529330"/>
      </p:ext>
    </p:extLst>
  </p:cSld>
  <p:clrMapOvr>
    <a:masterClrMapping/>
  </p:clrMapOvr>
  <p:transition xmlns:p14="http://schemas.microsoft.com/office/powerpoint/2010/mai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4_Blank">
    <p:spTree>
      <p:nvGrpSpPr>
        <p:cNvPr id="1" name=""/>
        <p:cNvGrpSpPr/>
        <p:nvPr/>
      </p:nvGrpSpPr>
      <p:grpSpPr>
        <a:xfrm>
          <a:off x="0" y="0"/>
          <a:ext cx="0" cy="0"/>
          <a:chOff x="0" y="0"/>
          <a:chExt cx="0" cy="0"/>
        </a:xfrm>
      </p:grpSpPr>
      <p:sp>
        <p:nvSpPr>
          <p:cNvPr id="2" name="Shape 132"/>
          <p:cNvSpPr>
            <a:spLocks noGrp="1"/>
          </p:cNvSpPr>
          <p:nvPr>
            <p:ph type="sldNum" sz="quarter" idx="10"/>
          </p:nvPr>
        </p:nvSpPr>
        <p:spPr>
          <a:ln w="12700">
            <a:miter lim="400000"/>
          </a:ln>
        </p:spPr>
        <p:txBody>
          <a:bodyPr/>
          <a:lstStyle>
            <a:lvl1pPr eaLnBrk="0">
              <a:defRPr/>
            </a:lvl1pPr>
          </a:lstStyle>
          <a:p>
            <a:pPr>
              <a:defRPr/>
            </a:pPr>
            <a:fld id="{94EC1D87-66B0-4A04-BB7E-DC86F6C59A0D}"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2543609426"/>
      </p:ext>
    </p:extLst>
  </p:cSld>
  <p:clrMapOvr>
    <a:masterClrMapping/>
  </p:clrMapOvr>
  <p:transition xmlns:p14="http://schemas.microsoft.com/office/powerpoint/2010/mai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4" name="image1.jpg" descr="Blue.jpg"/>
          <p:cNvPicPr>
            <a:picLocks noChangeAspect="1"/>
          </p:cNvPicPr>
          <p:nvPr/>
        </p:nvPicPr>
        <p:blipFill>
          <a:blip r:embed="rId2">
            <a:extLst>
              <a:ext uri="{28A0092B-C50C-407E-A947-70E740481C1C}">
                <a14:useLocalDpi xmlns:a14="http://schemas.microsoft.com/office/drawing/2010/main" val="0"/>
              </a:ext>
            </a:extLst>
          </a:blip>
          <a:srcRect l="2412" t="27875" r="838" b="58040"/>
          <a:stretch>
            <a:fillRect/>
          </a:stretch>
        </p:blipFill>
        <p:spPr bwMode="auto">
          <a:xfrm>
            <a:off x="0" y="15"/>
            <a:ext cx="12192000" cy="103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 name="image2.jpg" descr="Blue.jpg"/>
          <p:cNvPicPr>
            <a:picLocks noChangeAspect="1"/>
          </p:cNvPicPr>
          <p:nvPr/>
        </p:nvPicPr>
        <p:blipFill>
          <a:blip r:embed="rId3">
            <a:extLst>
              <a:ext uri="{28A0092B-C50C-407E-A947-70E740481C1C}">
                <a14:useLocalDpi xmlns:a14="http://schemas.microsoft.com/office/drawing/2010/main" val="0"/>
              </a:ext>
            </a:extLst>
          </a:blip>
          <a:srcRect t="33382" b="51695"/>
          <a:stretch>
            <a:fillRect/>
          </a:stretch>
        </p:blipFill>
        <p:spPr bwMode="auto">
          <a:xfrm>
            <a:off x="0" y="8573"/>
            <a:ext cx="12192000" cy="102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 name="image3.jpg" descr="Grey-Botto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254751"/>
            <a:ext cx="12192000" cy="61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 name="image16.png" descr="Divid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58917" y="6195590"/>
            <a:ext cx="863600"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8" name="Group 148"/>
          <p:cNvGrpSpPr>
            <a:grpSpLocks/>
          </p:cNvGrpSpPr>
          <p:nvPr/>
        </p:nvGrpSpPr>
        <p:grpSpPr bwMode="auto">
          <a:xfrm>
            <a:off x="10822623" y="6424084"/>
            <a:ext cx="1113367" cy="268816"/>
            <a:chOff x="0" y="0"/>
            <a:chExt cx="835025" cy="201240"/>
          </a:xfrm>
        </p:grpSpPr>
        <p:pic>
          <p:nvPicPr>
            <p:cNvPr id="9" name="image5.png" descr="Westwood-One-White-Logo-Separate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4546" y="15859"/>
              <a:ext cx="350480" cy="1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 name="image6.png" descr="CUMULU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350886" cy="20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 name="Shape 147"/>
            <p:cNvSpPr/>
            <p:nvPr/>
          </p:nvSpPr>
          <p:spPr>
            <a:xfrm>
              <a:off x="423862" y="33275"/>
              <a:ext cx="0" cy="134689"/>
            </a:xfrm>
            <a:prstGeom prst="line">
              <a:avLst/>
            </a:prstGeom>
            <a:noFill/>
            <a:ln w="6350" cap="flat">
              <a:solidFill>
                <a:srgbClr val="FFFFFF"/>
              </a:solidFill>
              <a:prstDash val="solid"/>
              <a:round/>
            </a:ln>
            <a:effectLst>
              <a:outerShdw blurRad="38100" dist="20000" dir="5400000" rotWithShape="0">
                <a:srgbClr val="000000">
                  <a:alpha val="38000"/>
                </a:srgbClr>
              </a:outerShdw>
            </a:effectLst>
          </p:spPr>
          <p:txBody>
            <a:bodyPr lIns="45719" tIns="45719" rIns="45719" bIns="45719"/>
            <a:lstStyle/>
            <a:p>
              <a:pPr defTabSz="608291" hangingPunct="0">
                <a:defRPr/>
              </a:pPr>
              <a:endParaRPr sz="1900" kern="0" dirty="0">
                <a:solidFill>
                  <a:srgbClr val="000000"/>
                </a:solidFill>
                <a:latin typeface="Century Gothic"/>
                <a:ea typeface="Calibri"/>
                <a:cs typeface="Calibri"/>
                <a:sym typeface="Century Gothic"/>
              </a:endParaRPr>
            </a:p>
          </p:txBody>
        </p:sp>
      </p:grpSp>
      <p:sp>
        <p:nvSpPr>
          <p:cNvPr id="141" name="Shape 141"/>
          <p:cNvSpPr>
            <a:spLocks noGrp="1"/>
          </p:cNvSpPr>
          <p:nvPr>
            <p:ph type="title"/>
          </p:nvPr>
        </p:nvSpPr>
        <p:spPr>
          <a:xfrm>
            <a:off x="609600" y="274750"/>
            <a:ext cx="10972800" cy="589831"/>
          </a:xfrm>
          <a:prstGeom prst="rect">
            <a:avLst/>
          </a:prstGeom>
        </p:spPr>
        <p:txBody>
          <a:bodyPr lIns="45718" tIns="45718" rIns="45718" bIns="45718"/>
          <a:lstStyle>
            <a:lvl1pPr defTabSz="608259"/>
          </a:lstStyle>
          <a:p>
            <a:r>
              <a:t>Click to edit Master title style</a:t>
            </a:r>
          </a:p>
        </p:txBody>
      </p:sp>
      <p:sp>
        <p:nvSpPr>
          <p:cNvPr id="142" name="Shape 142"/>
          <p:cNvSpPr>
            <a:spLocks noGrp="1"/>
          </p:cNvSpPr>
          <p:nvPr>
            <p:ph type="body" idx="1"/>
          </p:nvPr>
        </p:nvSpPr>
        <p:spPr>
          <a:prstGeom prst="rect">
            <a:avLst/>
          </a:prstGeom>
        </p:spPr>
        <p:txBody>
          <a:bodyPr lIns="45718" tIns="45718" rIns="45718" bIns="45718"/>
          <a:lstStyle>
            <a:lvl1pPr defTabSz="608259"/>
            <a:lvl2pPr marL="988582" indent="-380216" defTabSz="608259"/>
            <a:lvl3pPr marL="1571443" indent="-354922" defTabSz="608259"/>
            <a:lvl4pPr marL="2212027" indent="-387140" defTabSz="608259"/>
            <a:lvl5pPr marL="2820391" indent="-387140" defTabSz="608259"/>
          </a:lstStyle>
          <a:p>
            <a:r>
              <a:t>Click to edit Master text styles</a:t>
            </a:r>
          </a:p>
          <a:p>
            <a:pPr lvl="1"/>
            <a:r>
              <a:t>Second level</a:t>
            </a:r>
          </a:p>
          <a:p>
            <a:pPr lvl="2"/>
            <a:r>
              <a:t>Third level</a:t>
            </a:r>
          </a:p>
          <a:p>
            <a:pPr lvl="3"/>
            <a:r>
              <a:t>Fourth level</a:t>
            </a:r>
          </a:p>
          <a:p>
            <a:pPr lvl="4"/>
            <a:r>
              <a:t>Fifth level</a:t>
            </a:r>
          </a:p>
        </p:txBody>
      </p:sp>
      <p:sp>
        <p:nvSpPr>
          <p:cNvPr id="12" name="Shape 149"/>
          <p:cNvSpPr>
            <a:spLocks noGrp="1"/>
          </p:cNvSpPr>
          <p:nvPr>
            <p:ph type="sldNum" sz="quarter" idx="10"/>
          </p:nvPr>
        </p:nvSpPr>
        <p:spPr>
          <a:ln w="12700">
            <a:miter lim="400000"/>
          </a:ln>
        </p:spPr>
        <p:txBody>
          <a:bodyPr/>
          <a:lstStyle>
            <a:lvl1pPr eaLnBrk="0">
              <a:defRPr/>
            </a:lvl1pPr>
          </a:lstStyle>
          <a:p>
            <a:pPr>
              <a:defRPr/>
            </a:pPr>
            <a:fld id="{46088452-9F44-4C1D-9C6E-78E0C7A70E8B}"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3083800310"/>
      </p:ext>
    </p:extLst>
  </p:cSld>
  <p:clrMapOvr>
    <a:masterClrMapping/>
  </p:clrMapOvr>
  <p:transition xmlns:p14="http://schemas.microsoft.com/office/powerpoint/2010/mai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1_NO TEXT - Background Only">
    <p:spTree>
      <p:nvGrpSpPr>
        <p:cNvPr id="1" name=""/>
        <p:cNvGrpSpPr/>
        <p:nvPr/>
      </p:nvGrpSpPr>
      <p:grpSpPr>
        <a:xfrm>
          <a:off x="0" y="0"/>
          <a:ext cx="0" cy="0"/>
          <a:chOff x="0" y="0"/>
          <a:chExt cx="0" cy="0"/>
        </a:xfrm>
      </p:grpSpPr>
      <p:pic>
        <p:nvPicPr>
          <p:cNvPr id="2" name="image1.jpg" descr="Blue.jpg"/>
          <p:cNvPicPr>
            <a:picLocks noChangeAspect="1"/>
          </p:cNvPicPr>
          <p:nvPr/>
        </p:nvPicPr>
        <p:blipFill>
          <a:blip r:embed="rId2">
            <a:extLst>
              <a:ext uri="{28A0092B-C50C-407E-A947-70E740481C1C}">
                <a14:useLocalDpi xmlns:a14="http://schemas.microsoft.com/office/drawing/2010/main" val="0"/>
              </a:ext>
            </a:extLst>
          </a:blip>
          <a:srcRect l="2412" t="27875" r="838" b="58040"/>
          <a:stretch>
            <a:fillRect/>
          </a:stretch>
        </p:blipFill>
        <p:spPr bwMode="auto">
          <a:xfrm>
            <a:off x="0" y="15"/>
            <a:ext cx="12192000" cy="103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 name="image2.jpg" descr="Blue.jpg"/>
          <p:cNvPicPr>
            <a:picLocks noChangeAspect="1"/>
          </p:cNvPicPr>
          <p:nvPr/>
        </p:nvPicPr>
        <p:blipFill>
          <a:blip r:embed="rId3">
            <a:extLst>
              <a:ext uri="{28A0092B-C50C-407E-A947-70E740481C1C}">
                <a14:useLocalDpi xmlns:a14="http://schemas.microsoft.com/office/drawing/2010/main" val="0"/>
              </a:ext>
            </a:extLst>
          </a:blip>
          <a:srcRect t="33382" b="51695"/>
          <a:stretch>
            <a:fillRect/>
          </a:stretch>
        </p:blipFill>
        <p:spPr bwMode="auto">
          <a:xfrm>
            <a:off x="0" y="8573"/>
            <a:ext cx="12192000" cy="102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 name="image3.jpg" descr="Grey-Botto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254751"/>
            <a:ext cx="12192000" cy="61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 name="image16.png" descr="Divid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58917" y="6195590"/>
            <a:ext cx="863600"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6" name="Group 163"/>
          <p:cNvGrpSpPr>
            <a:grpSpLocks/>
          </p:cNvGrpSpPr>
          <p:nvPr/>
        </p:nvGrpSpPr>
        <p:grpSpPr bwMode="auto">
          <a:xfrm>
            <a:off x="10822623" y="6424084"/>
            <a:ext cx="1113367" cy="268816"/>
            <a:chOff x="0" y="0"/>
            <a:chExt cx="835025" cy="201240"/>
          </a:xfrm>
        </p:grpSpPr>
        <p:pic>
          <p:nvPicPr>
            <p:cNvPr id="7" name="image5.png" descr="Westwood-One-White-Logo-Separate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4546" y="15859"/>
              <a:ext cx="350480" cy="1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 name="image6.png" descr="CUMULU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350886" cy="20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 name="Shape 162"/>
            <p:cNvSpPr/>
            <p:nvPr/>
          </p:nvSpPr>
          <p:spPr>
            <a:xfrm>
              <a:off x="423862" y="33275"/>
              <a:ext cx="0" cy="134689"/>
            </a:xfrm>
            <a:prstGeom prst="line">
              <a:avLst/>
            </a:prstGeom>
            <a:noFill/>
            <a:ln w="6350" cap="flat">
              <a:solidFill>
                <a:srgbClr val="FFFFFF"/>
              </a:solidFill>
              <a:prstDash val="solid"/>
              <a:round/>
            </a:ln>
            <a:effectLst>
              <a:outerShdw blurRad="38100" dist="20000" dir="5400000" rotWithShape="0">
                <a:srgbClr val="000000">
                  <a:alpha val="38000"/>
                </a:srgbClr>
              </a:outerShdw>
            </a:effectLst>
          </p:spPr>
          <p:txBody>
            <a:bodyPr lIns="45719" tIns="45719" rIns="45719" bIns="45719"/>
            <a:lstStyle/>
            <a:p>
              <a:pPr defTabSz="608291" hangingPunct="0">
                <a:defRPr/>
              </a:pPr>
              <a:endParaRPr sz="1900" kern="0" dirty="0">
                <a:solidFill>
                  <a:srgbClr val="000000"/>
                </a:solidFill>
                <a:latin typeface="Century Gothic"/>
                <a:ea typeface="Calibri"/>
                <a:cs typeface="Calibri"/>
                <a:sym typeface="Century Gothic"/>
              </a:endParaRPr>
            </a:p>
          </p:txBody>
        </p:sp>
      </p:grpSp>
      <p:sp>
        <p:nvSpPr>
          <p:cNvPr id="10" name="Shape 164"/>
          <p:cNvSpPr>
            <a:spLocks noGrp="1"/>
          </p:cNvSpPr>
          <p:nvPr>
            <p:ph type="sldNum" sz="quarter" idx="10"/>
          </p:nvPr>
        </p:nvSpPr>
        <p:spPr>
          <a:ln w="12700">
            <a:miter lim="400000"/>
          </a:ln>
        </p:spPr>
        <p:txBody>
          <a:bodyPr/>
          <a:lstStyle>
            <a:lvl1pPr eaLnBrk="0">
              <a:defRPr/>
            </a:lvl1pPr>
          </a:lstStyle>
          <a:p>
            <a:pPr>
              <a:defRPr/>
            </a:pPr>
            <a:fld id="{FE8030EF-F197-413E-B2B0-271D9855BD37}"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3365941049"/>
      </p:ext>
    </p:extLst>
  </p:cSld>
  <p:clrMapOvr>
    <a:masterClrMapping/>
  </p:clrMapOvr>
  <p:transition xmlns:p14="http://schemas.microsoft.com/office/powerpoint/2010/mai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1_NO TEXT - Blue Footer">
    <p:spTree>
      <p:nvGrpSpPr>
        <p:cNvPr id="1" name=""/>
        <p:cNvGrpSpPr/>
        <p:nvPr/>
      </p:nvGrpSpPr>
      <p:grpSpPr>
        <a:xfrm>
          <a:off x="0" y="0"/>
          <a:ext cx="0" cy="0"/>
          <a:chOff x="0" y="0"/>
          <a:chExt cx="0" cy="0"/>
        </a:xfrm>
      </p:grpSpPr>
      <p:pic>
        <p:nvPicPr>
          <p:cNvPr id="2" name="image7.jpg" descr="Blu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 y="6278036"/>
            <a:ext cx="12215284" cy="611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 name="Group 175"/>
          <p:cNvGrpSpPr>
            <a:grpSpLocks/>
          </p:cNvGrpSpPr>
          <p:nvPr/>
        </p:nvGrpSpPr>
        <p:grpSpPr bwMode="auto">
          <a:xfrm>
            <a:off x="10822623" y="6483351"/>
            <a:ext cx="1113367" cy="268816"/>
            <a:chOff x="0" y="0"/>
            <a:chExt cx="835025" cy="201240"/>
          </a:xfrm>
        </p:grpSpPr>
        <p:pic>
          <p:nvPicPr>
            <p:cNvPr id="4" name="image5.png" descr="Westwood-One-White-Logo-Separat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546" y="15859"/>
              <a:ext cx="350480" cy="1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 name="image6.png" descr="CUMULU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50886" cy="20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 name="Shape 174"/>
            <p:cNvSpPr/>
            <p:nvPr/>
          </p:nvSpPr>
          <p:spPr>
            <a:xfrm>
              <a:off x="423862" y="33275"/>
              <a:ext cx="0" cy="134689"/>
            </a:xfrm>
            <a:prstGeom prst="line">
              <a:avLst/>
            </a:prstGeom>
            <a:noFill/>
            <a:ln w="6350" cap="flat">
              <a:solidFill>
                <a:srgbClr val="FFFFFF"/>
              </a:solidFill>
              <a:prstDash val="solid"/>
              <a:round/>
            </a:ln>
            <a:effectLst>
              <a:outerShdw blurRad="38100" dist="20000" dir="5400000" rotWithShape="0">
                <a:srgbClr val="000000">
                  <a:alpha val="38000"/>
                </a:srgbClr>
              </a:outerShdw>
            </a:effectLst>
          </p:spPr>
          <p:txBody>
            <a:bodyPr lIns="45719" tIns="45719" rIns="45719" bIns="45719"/>
            <a:lstStyle/>
            <a:p>
              <a:pPr defTabSz="608291" hangingPunct="0">
                <a:defRPr/>
              </a:pPr>
              <a:endParaRPr sz="1900" kern="0" dirty="0">
                <a:solidFill>
                  <a:srgbClr val="000000"/>
                </a:solidFill>
                <a:latin typeface="Century Gothic"/>
                <a:ea typeface="Calibri"/>
                <a:cs typeface="Calibri"/>
                <a:sym typeface="Century Gothic"/>
              </a:endParaRPr>
            </a:p>
          </p:txBody>
        </p:sp>
      </p:grpSp>
      <p:pic>
        <p:nvPicPr>
          <p:cNvPr id="7" name="image8.png" descr="Divid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92785" y="6225223"/>
            <a:ext cx="861483"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 name="image9.png" descr="GP_DividerBa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284" y="5930900"/>
            <a:ext cx="12192000" cy="110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 name="Shape 178"/>
          <p:cNvSpPr>
            <a:spLocks noGrp="1"/>
          </p:cNvSpPr>
          <p:nvPr>
            <p:ph type="sldNum" sz="quarter" idx="10"/>
          </p:nvPr>
        </p:nvSpPr>
        <p:spPr>
          <a:ln w="12700">
            <a:miter lim="400000"/>
          </a:ln>
        </p:spPr>
        <p:txBody>
          <a:bodyPr/>
          <a:lstStyle>
            <a:lvl1pPr eaLnBrk="0">
              <a:defRPr/>
            </a:lvl1pPr>
          </a:lstStyle>
          <a:p>
            <a:pPr>
              <a:defRPr/>
            </a:pPr>
            <a:fld id="{CB7B012A-5958-4B33-A65A-FFFD496C37B7}"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2169866651"/>
      </p:ext>
    </p:extLst>
  </p:cSld>
  <p:clrMapOvr>
    <a:masterClrMapping/>
  </p:clrMapOvr>
  <p:transition xmlns:p14="http://schemas.microsoft.com/office/powerpoint/2010/mai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1_NO TEXT - Grey Footer">
    <p:spTree>
      <p:nvGrpSpPr>
        <p:cNvPr id="1" name=""/>
        <p:cNvGrpSpPr/>
        <p:nvPr/>
      </p:nvGrpSpPr>
      <p:grpSpPr>
        <a:xfrm>
          <a:off x="0" y="0"/>
          <a:ext cx="0" cy="0"/>
          <a:chOff x="0" y="0"/>
          <a:chExt cx="0" cy="0"/>
        </a:xfrm>
      </p:grpSpPr>
      <p:pic>
        <p:nvPicPr>
          <p:cNvPr id="2" name="image3.jpg" descr="Grey-Botto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254751"/>
            <a:ext cx="12192000" cy="61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 name="Group 189"/>
          <p:cNvGrpSpPr>
            <a:grpSpLocks/>
          </p:cNvGrpSpPr>
          <p:nvPr/>
        </p:nvGrpSpPr>
        <p:grpSpPr bwMode="auto">
          <a:xfrm>
            <a:off x="10845906" y="6436787"/>
            <a:ext cx="1113367" cy="266700"/>
            <a:chOff x="0" y="0"/>
            <a:chExt cx="835025" cy="201240"/>
          </a:xfrm>
        </p:grpSpPr>
        <p:pic>
          <p:nvPicPr>
            <p:cNvPr id="4" name="image5.png" descr="Westwood-One-White-Logo-Separat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546" y="15859"/>
              <a:ext cx="350480" cy="1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 name="image6.png" descr="CUMULU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350886" cy="20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 name="Shape 188"/>
            <p:cNvSpPr/>
            <p:nvPr/>
          </p:nvSpPr>
          <p:spPr>
            <a:xfrm>
              <a:off x="423863" y="33539"/>
              <a:ext cx="0" cy="134160"/>
            </a:xfrm>
            <a:prstGeom prst="line">
              <a:avLst/>
            </a:prstGeom>
            <a:noFill/>
            <a:ln w="6350" cap="flat">
              <a:solidFill>
                <a:srgbClr val="FFFFFF"/>
              </a:solidFill>
              <a:prstDash val="solid"/>
              <a:round/>
            </a:ln>
            <a:effectLst>
              <a:outerShdw blurRad="38100" dist="20000" dir="5400000" rotWithShape="0">
                <a:srgbClr val="000000">
                  <a:alpha val="38000"/>
                </a:srgbClr>
              </a:outerShdw>
            </a:effectLst>
          </p:spPr>
          <p:txBody>
            <a:bodyPr lIns="45719" tIns="45719" rIns="45719" bIns="45719"/>
            <a:lstStyle/>
            <a:p>
              <a:pPr defTabSz="608291" hangingPunct="0">
                <a:defRPr/>
              </a:pPr>
              <a:endParaRPr sz="1900" kern="0" dirty="0">
                <a:solidFill>
                  <a:srgbClr val="000000"/>
                </a:solidFill>
                <a:latin typeface="Century Gothic"/>
                <a:ea typeface="Calibri"/>
                <a:cs typeface="Calibri"/>
                <a:sym typeface="Century Gothic"/>
              </a:endParaRPr>
            </a:p>
          </p:txBody>
        </p:sp>
      </p:grpSp>
      <p:pic>
        <p:nvPicPr>
          <p:cNvPr id="7" name="image16.png" descr="Divid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16067" y="6195590"/>
            <a:ext cx="863600"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 name="Shape 191"/>
          <p:cNvSpPr>
            <a:spLocks noGrp="1"/>
          </p:cNvSpPr>
          <p:nvPr>
            <p:ph type="sldNum" sz="quarter" idx="10"/>
          </p:nvPr>
        </p:nvSpPr>
        <p:spPr>
          <a:ln w="12700">
            <a:miter lim="400000"/>
          </a:ln>
        </p:spPr>
        <p:txBody>
          <a:bodyPr/>
          <a:lstStyle>
            <a:lvl1pPr eaLnBrk="0">
              <a:defRPr/>
            </a:lvl1pPr>
          </a:lstStyle>
          <a:p>
            <a:pPr>
              <a:defRPr/>
            </a:pPr>
            <a:fld id="{79BD535B-1D6C-412F-AADC-81640BCC6B2D}"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298479608"/>
      </p:ext>
    </p:extLst>
  </p:cSld>
  <p:clrMapOvr>
    <a:masterClrMapping/>
  </p:clrMapOvr>
  <p:transition xmlns:p14="http://schemas.microsoft.com/office/powerpoint/2010/mai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1_Full Bleed Blue">
    <p:spTree>
      <p:nvGrpSpPr>
        <p:cNvPr id="1" name=""/>
        <p:cNvGrpSpPr/>
        <p:nvPr/>
      </p:nvGrpSpPr>
      <p:grpSpPr>
        <a:xfrm>
          <a:off x="0" y="0"/>
          <a:ext cx="0" cy="0"/>
          <a:chOff x="0" y="0"/>
          <a:chExt cx="0" cy="0"/>
        </a:xfrm>
      </p:grpSpPr>
      <p:pic>
        <p:nvPicPr>
          <p:cNvPr id="2" name="image12.jpg" descr="Blu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6" y="106"/>
            <a:ext cx="12187767" cy="684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Shape 199"/>
          <p:cNvSpPr>
            <a:spLocks noGrp="1"/>
          </p:cNvSpPr>
          <p:nvPr>
            <p:ph type="sldNum" sz="quarter" idx="10"/>
          </p:nvPr>
        </p:nvSpPr>
        <p:spPr>
          <a:ln w="12700">
            <a:miter lim="400000"/>
          </a:ln>
        </p:spPr>
        <p:txBody>
          <a:bodyPr/>
          <a:lstStyle>
            <a:lvl1pPr eaLnBrk="0">
              <a:defRPr/>
            </a:lvl1pPr>
          </a:lstStyle>
          <a:p>
            <a:pPr>
              <a:defRPr/>
            </a:pPr>
            <a:fld id="{E8A28AD6-A60D-43E0-BA0D-795ED5594A04}"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3766124238"/>
      </p:ext>
    </p:extLst>
  </p:cSld>
  <p:clrMapOvr>
    <a:masterClrMapping/>
  </p:clrMapOvr>
  <p:transition xmlns:p14="http://schemas.microsoft.com/office/powerpoint/2010/mai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1_Middle Blue">
    <p:spTree>
      <p:nvGrpSpPr>
        <p:cNvPr id="1" name=""/>
        <p:cNvGrpSpPr/>
        <p:nvPr/>
      </p:nvGrpSpPr>
      <p:grpSpPr>
        <a:xfrm>
          <a:off x="0" y="0"/>
          <a:ext cx="0" cy="0"/>
          <a:chOff x="0" y="0"/>
          <a:chExt cx="0" cy="0"/>
        </a:xfrm>
      </p:grpSpPr>
      <p:pic>
        <p:nvPicPr>
          <p:cNvPr id="4" name="image12.jpg" descr="Blue.jpg"/>
          <p:cNvPicPr>
            <a:picLocks noChangeAspect="1"/>
          </p:cNvPicPr>
          <p:nvPr/>
        </p:nvPicPr>
        <p:blipFill>
          <a:blip r:embed="rId2">
            <a:extLst>
              <a:ext uri="{28A0092B-C50C-407E-A947-70E740481C1C}">
                <a14:useLocalDpi xmlns:a14="http://schemas.microsoft.com/office/drawing/2010/main" val="0"/>
              </a:ext>
            </a:extLst>
          </a:blip>
          <a:srcRect t="15062" b="8656"/>
          <a:stretch>
            <a:fillRect/>
          </a:stretch>
        </p:blipFill>
        <p:spPr bwMode="auto">
          <a:xfrm>
            <a:off x="4276" y="1030819"/>
            <a:ext cx="12187767" cy="522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 name="image1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3" y="6379739"/>
            <a:ext cx="1318684"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08" name="Shape 208"/>
          <p:cNvSpPr>
            <a:spLocks noGrp="1"/>
          </p:cNvSpPr>
          <p:nvPr>
            <p:ph type="title"/>
          </p:nvPr>
        </p:nvSpPr>
        <p:spPr>
          <a:xfrm>
            <a:off x="609600" y="274750"/>
            <a:ext cx="10972800" cy="589831"/>
          </a:xfrm>
          <a:prstGeom prst="rect">
            <a:avLst/>
          </a:prstGeom>
        </p:spPr>
        <p:txBody>
          <a:bodyPr lIns="45718" tIns="45718" rIns="45718" bIns="45718"/>
          <a:lstStyle>
            <a:lvl1pPr defTabSz="608259">
              <a:defRPr>
                <a:solidFill>
                  <a:schemeClr val="accent1"/>
                </a:solidFill>
              </a:defRPr>
            </a:lvl1pPr>
          </a:lstStyle>
          <a:p>
            <a:r>
              <a:t>Click to edit Master title style</a:t>
            </a:r>
          </a:p>
        </p:txBody>
      </p:sp>
      <p:sp>
        <p:nvSpPr>
          <p:cNvPr id="209" name="Shape 209"/>
          <p:cNvSpPr>
            <a:spLocks noGrp="1"/>
          </p:cNvSpPr>
          <p:nvPr>
            <p:ph type="body" idx="1"/>
          </p:nvPr>
        </p:nvSpPr>
        <p:spPr>
          <a:prstGeom prst="rect">
            <a:avLst/>
          </a:prstGeom>
        </p:spPr>
        <p:txBody>
          <a:bodyPr lIns="45718" tIns="45718" rIns="45718" bIns="45718"/>
          <a:lstStyle>
            <a:lvl1pPr defTabSz="608259">
              <a:defRPr>
                <a:solidFill>
                  <a:srgbClr val="FFFFFF"/>
                </a:solidFill>
              </a:defRPr>
            </a:lvl1pPr>
            <a:lvl2pPr marL="988582" indent="-380216" defTabSz="608259">
              <a:defRPr>
                <a:solidFill>
                  <a:srgbClr val="FFFFFF"/>
                </a:solidFill>
              </a:defRPr>
            </a:lvl2pPr>
            <a:lvl3pPr marL="1571443" indent="-354922" defTabSz="608259">
              <a:defRPr>
                <a:solidFill>
                  <a:srgbClr val="FFFFFF"/>
                </a:solidFill>
              </a:defRPr>
            </a:lvl3pPr>
            <a:lvl4pPr marL="2212027" indent="-387140" defTabSz="608259">
              <a:defRPr>
                <a:solidFill>
                  <a:srgbClr val="FFFFFF"/>
                </a:solidFill>
              </a:defRPr>
            </a:lvl4pPr>
            <a:lvl5pPr marL="2820391" indent="-387140" defTabSz="608259">
              <a:defRPr>
                <a:solidFill>
                  <a:srgbClr val="FFFFFF"/>
                </a:solidFill>
              </a:defRPr>
            </a:lvl5pPr>
          </a:lstStyle>
          <a:p>
            <a:r>
              <a:t>Click to edit Master text styles</a:t>
            </a:r>
          </a:p>
          <a:p>
            <a:pPr lvl="1"/>
            <a:r>
              <a:t>Second level</a:t>
            </a:r>
          </a:p>
          <a:p>
            <a:pPr lvl="2"/>
            <a:r>
              <a:t>Third level</a:t>
            </a:r>
          </a:p>
          <a:p>
            <a:pPr lvl="3"/>
            <a:r>
              <a:t>Fourth level</a:t>
            </a:r>
          </a:p>
          <a:p>
            <a:pPr lvl="4"/>
            <a:r>
              <a:t>Fifth level</a:t>
            </a:r>
          </a:p>
        </p:txBody>
      </p:sp>
      <p:sp>
        <p:nvSpPr>
          <p:cNvPr id="6" name="Shape 210"/>
          <p:cNvSpPr>
            <a:spLocks noGrp="1"/>
          </p:cNvSpPr>
          <p:nvPr>
            <p:ph type="sldNum" sz="quarter" idx="10"/>
          </p:nvPr>
        </p:nvSpPr>
        <p:spPr>
          <a:ln w="12700">
            <a:miter lim="400000"/>
          </a:ln>
        </p:spPr>
        <p:txBody>
          <a:bodyPr/>
          <a:lstStyle>
            <a:lvl1pPr eaLnBrk="0">
              <a:defRPr/>
            </a:lvl1pPr>
          </a:lstStyle>
          <a:p>
            <a:pPr>
              <a:defRPr/>
            </a:pPr>
            <a:fld id="{68C96E45-7D42-40E6-851F-F736D251F371}"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4251689911"/>
      </p:ext>
    </p:extLst>
  </p:cSld>
  <p:clrMapOvr>
    <a:masterClrMapping/>
  </p:clrMapOvr>
  <p:transition xmlns:p14="http://schemas.microsoft.com/office/powerpoint/2010/mai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1_NO TEXT - Title Only">
    <p:spTree>
      <p:nvGrpSpPr>
        <p:cNvPr id="1" name=""/>
        <p:cNvGrpSpPr/>
        <p:nvPr/>
      </p:nvGrpSpPr>
      <p:grpSpPr>
        <a:xfrm>
          <a:off x="0" y="0"/>
          <a:ext cx="0" cy="0"/>
          <a:chOff x="0" y="0"/>
          <a:chExt cx="0" cy="0"/>
        </a:xfrm>
      </p:grpSpPr>
      <p:pic>
        <p:nvPicPr>
          <p:cNvPr id="2" name="image14.jpg" descr="Blue.jpg"/>
          <p:cNvPicPr>
            <a:picLocks noChangeAspect="1"/>
          </p:cNvPicPr>
          <p:nvPr/>
        </p:nvPicPr>
        <p:blipFill>
          <a:blip r:embed="rId2">
            <a:extLst>
              <a:ext uri="{28A0092B-C50C-407E-A947-70E740481C1C}">
                <a14:useLocalDpi xmlns:a14="http://schemas.microsoft.com/office/drawing/2010/main" val="0"/>
              </a:ext>
            </a:extLst>
          </a:blip>
          <a:srcRect t="14912" b="9203"/>
          <a:stretch>
            <a:fillRect/>
          </a:stretch>
        </p:blipFill>
        <p:spPr bwMode="auto">
          <a:xfrm>
            <a:off x="0" y="1020233"/>
            <a:ext cx="12192000" cy="523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 name="image1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3" y="6400906"/>
            <a:ext cx="1318684"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 name="Shape 219"/>
          <p:cNvSpPr>
            <a:spLocks noGrp="1"/>
          </p:cNvSpPr>
          <p:nvPr>
            <p:ph type="sldNum" sz="quarter" idx="10"/>
          </p:nvPr>
        </p:nvSpPr>
        <p:spPr>
          <a:ln w="12700">
            <a:miter lim="400000"/>
          </a:ln>
        </p:spPr>
        <p:txBody>
          <a:bodyPr/>
          <a:lstStyle>
            <a:lvl1pPr eaLnBrk="0">
              <a:defRPr/>
            </a:lvl1pPr>
          </a:lstStyle>
          <a:p>
            <a:pPr>
              <a:defRPr/>
            </a:pPr>
            <a:fld id="{7ABB6117-2E53-4862-9483-532088AB266E}"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1819065455"/>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sp>
        <p:nvSpPr>
          <p:cNvPr id="226" name="Shape 22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49317554"/>
      </p:ext>
    </p:extLst>
  </p:cSld>
  <p:clrMapOvr>
    <a:masterClrMapping/>
  </p:clrMapOvr>
  <p:transition xmlns:p14="http://schemas.microsoft.com/office/powerpoint/2010/mai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1_Side By Side #1">
    <p:spTree>
      <p:nvGrpSpPr>
        <p:cNvPr id="1" name=""/>
        <p:cNvGrpSpPr/>
        <p:nvPr/>
      </p:nvGrpSpPr>
      <p:grpSpPr>
        <a:xfrm>
          <a:off x="0" y="0"/>
          <a:ext cx="0" cy="0"/>
          <a:chOff x="0" y="0"/>
          <a:chExt cx="0" cy="0"/>
        </a:xfrm>
      </p:grpSpPr>
      <p:pic>
        <p:nvPicPr>
          <p:cNvPr id="2" name="image12.jpg" descr="Blue.jpg"/>
          <p:cNvPicPr>
            <a:picLocks noChangeAspect="1"/>
          </p:cNvPicPr>
          <p:nvPr/>
        </p:nvPicPr>
        <p:blipFill>
          <a:blip r:embed="rId2">
            <a:extLst>
              <a:ext uri="{28A0092B-C50C-407E-A947-70E740481C1C}">
                <a14:useLocalDpi xmlns:a14="http://schemas.microsoft.com/office/drawing/2010/main" val="0"/>
              </a:ext>
            </a:extLst>
          </a:blip>
          <a:srcRect r="50014"/>
          <a:stretch>
            <a:fillRect/>
          </a:stretch>
        </p:blipFill>
        <p:spPr bwMode="auto">
          <a:xfrm>
            <a:off x="4233" y="3"/>
            <a:ext cx="6089651"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 name="image1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3" y="6379739"/>
            <a:ext cx="1318684"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 name="Shape 228"/>
          <p:cNvSpPr>
            <a:spLocks noGrp="1"/>
          </p:cNvSpPr>
          <p:nvPr>
            <p:ph type="sldNum" sz="quarter" idx="10"/>
          </p:nvPr>
        </p:nvSpPr>
        <p:spPr>
          <a:ln w="12700">
            <a:miter lim="400000"/>
          </a:ln>
        </p:spPr>
        <p:txBody>
          <a:bodyPr/>
          <a:lstStyle>
            <a:lvl1pPr eaLnBrk="0">
              <a:defRPr/>
            </a:lvl1pPr>
          </a:lstStyle>
          <a:p>
            <a:pPr>
              <a:defRPr/>
            </a:pPr>
            <a:fld id="{80B30126-ED04-4754-A6AD-180FEDB456C6}"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2117073704"/>
      </p:ext>
    </p:extLst>
  </p:cSld>
  <p:clrMapOvr>
    <a:masterClrMapping/>
  </p:clrMapOvr>
  <p:transition xmlns:p14="http://schemas.microsoft.com/office/powerpoint/2010/mai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1_Side by Side #2">
    <p:spTree>
      <p:nvGrpSpPr>
        <p:cNvPr id="1" name=""/>
        <p:cNvGrpSpPr/>
        <p:nvPr/>
      </p:nvGrpSpPr>
      <p:grpSpPr>
        <a:xfrm>
          <a:off x="0" y="0"/>
          <a:ext cx="0" cy="0"/>
          <a:chOff x="0" y="0"/>
          <a:chExt cx="0" cy="0"/>
        </a:xfrm>
      </p:grpSpPr>
      <p:pic>
        <p:nvPicPr>
          <p:cNvPr id="2" name="image12.jpg" descr="Blue.jpg"/>
          <p:cNvPicPr>
            <a:picLocks noChangeAspect="1"/>
          </p:cNvPicPr>
          <p:nvPr/>
        </p:nvPicPr>
        <p:blipFill>
          <a:blip r:embed="rId2">
            <a:extLst>
              <a:ext uri="{28A0092B-C50C-407E-A947-70E740481C1C}">
                <a14:useLocalDpi xmlns:a14="http://schemas.microsoft.com/office/drawing/2010/main" val="0"/>
              </a:ext>
            </a:extLst>
          </a:blip>
          <a:srcRect b="45866"/>
          <a:stretch>
            <a:fillRect/>
          </a:stretch>
        </p:blipFill>
        <p:spPr bwMode="auto">
          <a:xfrm>
            <a:off x="4276" y="3"/>
            <a:ext cx="12187767" cy="3706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 name="image1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3" y="6379739"/>
            <a:ext cx="1318684"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 name="Shape 237"/>
          <p:cNvSpPr>
            <a:spLocks noGrp="1"/>
          </p:cNvSpPr>
          <p:nvPr>
            <p:ph type="sldNum" sz="quarter" idx="10"/>
          </p:nvPr>
        </p:nvSpPr>
        <p:spPr>
          <a:ln w="12700">
            <a:miter lim="400000"/>
          </a:ln>
        </p:spPr>
        <p:txBody>
          <a:bodyPr/>
          <a:lstStyle>
            <a:lvl1pPr eaLnBrk="0">
              <a:defRPr/>
            </a:lvl1pPr>
          </a:lstStyle>
          <a:p>
            <a:pPr>
              <a:defRPr/>
            </a:pPr>
            <a:fld id="{521DFADD-6BD5-4101-8C0A-A2C2FEFEEA5B}"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2483639940"/>
      </p:ext>
    </p:extLst>
  </p:cSld>
  <p:clrMapOvr>
    <a:masterClrMapping/>
  </p:clrMapOvr>
  <p:transition xmlns:p14="http://schemas.microsoft.com/office/powerpoint/2010/mai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244" name="Shape 244"/>
          <p:cNvSpPr>
            <a:spLocks noGrp="1"/>
          </p:cNvSpPr>
          <p:nvPr>
            <p:ph type="title"/>
          </p:nvPr>
        </p:nvSpPr>
        <p:spPr>
          <a:xfrm>
            <a:off x="914451" y="2130429"/>
            <a:ext cx="10363201" cy="1470027"/>
          </a:xfrm>
          <a:prstGeom prst="rect">
            <a:avLst/>
          </a:prstGeom>
        </p:spPr>
        <p:txBody>
          <a:bodyPr lIns="45718" tIns="45718" rIns="45718" bIns="45718"/>
          <a:lstStyle>
            <a:lvl1pPr algn="l" defTabSz="608259"/>
          </a:lstStyle>
          <a:p>
            <a:r>
              <a:t>Click to edit Master title style</a:t>
            </a:r>
          </a:p>
        </p:txBody>
      </p:sp>
      <p:sp>
        <p:nvSpPr>
          <p:cNvPr id="245" name="Shape 245"/>
          <p:cNvSpPr>
            <a:spLocks noGrp="1"/>
          </p:cNvSpPr>
          <p:nvPr>
            <p:ph type="body" sz="quarter" idx="1"/>
          </p:nvPr>
        </p:nvSpPr>
        <p:spPr>
          <a:xfrm>
            <a:off x="1828800" y="3886200"/>
            <a:ext cx="8534400" cy="1752600"/>
          </a:xfrm>
          <a:prstGeom prst="rect">
            <a:avLst/>
          </a:prstGeom>
        </p:spPr>
        <p:txBody>
          <a:bodyPr lIns="45718" tIns="45718" rIns="45718" bIns="45718"/>
          <a:lstStyle>
            <a:lvl1pPr algn="ctr" defTabSz="608259">
              <a:defRPr>
                <a:solidFill>
                  <a:srgbClr val="888888"/>
                </a:solidFill>
              </a:defRPr>
            </a:lvl1pPr>
          </a:lstStyle>
          <a:p>
            <a:r>
              <a:t>Click to edit Master subtitle style</a:t>
            </a:r>
          </a:p>
        </p:txBody>
      </p:sp>
      <p:sp>
        <p:nvSpPr>
          <p:cNvPr id="4" name="Shape 246"/>
          <p:cNvSpPr>
            <a:spLocks noGrp="1"/>
          </p:cNvSpPr>
          <p:nvPr>
            <p:ph type="sldNum" sz="quarter" idx="10"/>
          </p:nvPr>
        </p:nvSpPr>
        <p:spPr>
          <a:xfrm>
            <a:off x="10223352" y="6408745"/>
            <a:ext cx="264733" cy="261607"/>
          </a:xfrm>
          <a:ln w="12700">
            <a:miter lim="400000"/>
          </a:ln>
        </p:spPr>
        <p:txBody>
          <a:bodyPr lIns="45718" tIns="45718" rIns="45718" bIns="45718"/>
          <a:lstStyle>
            <a:lvl1pPr eaLnBrk="0">
              <a:defRPr/>
            </a:lvl1pPr>
          </a:lstStyle>
          <a:p>
            <a:pPr>
              <a:defRPr/>
            </a:pPr>
            <a:fld id="{FD048969-6916-48BA-8D68-35787C549D54}"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1476044905"/>
      </p:ext>
    </p:extLst>
  </p:cSld>
  <p:clrMapOvr>
    <a:masterClrMapping/>
  </p:clrMapOvr>
  <p:transition xmlns:p14="http://schemas.microsoft.com/office/powerpoint/2010/mai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2_Custom Layout">
    <p:spTree>
      <p:nvGrpSpPr>
        <p:cNvPr id="1" name=""/>
        <p:cNvGrpSpPr/>
        <p:nvPr/>
      </p:nvGrpSpPr>
      <p:grpSpPr>
        <a:xfrm>
          <a:off x="0" y="0"/>
          <a:ext cx="0" cy="0"/>
          <a:chOff x="0" y="0"/>
          <a:chExt cx="0" cy="0"/>
        </a:xfrm>
      </p:grpSpPr>
      <p:sp>
        <p:nvSpPr>
          <p:cNvPr id="2" name="Shape 253"/>
          <p:cNvSpPr>
            <a:spLocks noGrp="1"/>
          </p:cNvSpPr>
          <p:nvPr>
            <p:ph type="sldNum" sz="quarter" idx="10"/>
          </p:nvPr>
        </p:nvSpPr>
        <p:spPr>
          <a:ln w="12700">
            <a:miter lim="400000"/>
          </a:ln>
        </p:spPr>
        <p:txBody>
          <a:bodyPr/>
          <a:lstStyle>
            <a:lvl1pPr eaLnBrk="0">
              <a:defRPr/>
            </a:lvl1pPr>
          </a:lstStyle>
          <a:p>
            <a:pPr>
              <a:defRPr/>
            </a:pPr>
            <a:fld id="{E9B473F8-B630-4FFB-A73E-89ACAA2833A9}"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4271939994"/>
      </p:ext>
    </p:extLst>
  </p:cSld>
  <p:clrMapOvr>
    <a:masterClrMapping/>
  </p:clrMapOvr>
  <p:transition xmlns:p14="http://schemas.microsoft.com/office/powerpoint/2010/mai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sp>
        <p:nvSpPr>
          <p:cNvPr id="2" name="Shape 260"/>
          <p:cNvSpPr>
            <a:spLocks noGrp="1"/>
          </p:cNvSpPr>
          <p:nvPr>
            <p:ph type="sldNum" sz="quarter" idx="10"/>
          </p:nvPr>
        </p:nvSpPr>
        <p:spPr>
          <a:ln w="12700">
            <a:miter lim="400000"/>
          </a:ln>
        </p:spPr>
        <p:txBody>
          <a:bodyPr/>
          <a:lstStyle>
            <a:lvl1pPr eaLnBrk="0">
              <a:defRPr/>
            </a:lvl1pPr>
          </a:lstStyle>
          <a:p>
            <a:pPr>
              <a:defRPr/>
            </a:pPr>
            <a:fld id="{AFDB74F4-DD5A-4495-B09F-BBA79AC04692}"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470301600"/>
      </p:ext>
    </p:extLst>
  </p:cSld>
  <p:clrMapOvr>
    <a:masterClrMapping/>
  </p:clrMapOvr>
  <p:transition xmlns:p14="http://schemas.microsoft.com/office/powerpoint/2010/mai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pic>
        <p:nvPicPr>
          <p:cNvPr id="4" name="image1.jpg" descr="Blue.jpg"/>
          <p:cNvPicPr>
            <a:picLocks noChangeAspect="1"/>
          </p:cNvPicPr>
          <p:nvPr/>
        </p:nvPicPr>
        <p:blipFill>
          <a:blip r:embed="rId2">
            <a:extLst>
              <a:ext uri="{28A0092B-C50C-407E-A947-70E740481C1C}">
                <a14:useLocalDpi xmlns:a14="http://schemas.microsoft.com/office/drawing/2010/main" val="0"/>
              </a:ext>
            </a:extLst>
          </a:blip>
          <a:srcRect l="2412" t="27875" r="838" b="58040"/>
          <a:stretch>
            <a:fillRect/>
          </a:stretch>
        </p:blipFill>
        <p:spPr bwMode="auto">
          <a:xfrm>
            <a:off x="0" y="15"/>
            <a:ext cx="12192000" cy="103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 name="image2.jpg" descr="Blue.jpg"/>
          <p:cNvPicPr>
            <a:picLocks noChangeAspect="1"/>
          </p:cNvPicPr>
          <p:nvPr/>
        </p:nvPicPr>
        <p:blipFill>
          <a:blip r:embed="rId3">
            <a:extLst>
              <a:ext uri="{28A0092B-C50C-407E-A947-70E740481C1C}">
                <a14:useLocalDpi xmlns:a14="http://schemas.microsoft.com/office/drawing/2010/main" val="0"/>
              </a:ext>
            </a:extLst>
          </a:blip>
          <a:srcRect t="33382" b="51695"/>
          <a:stretch>
            <a:fillRect/>
          </a:stretch>
        </p:blipFill>
        <p:spPr bwMode="auto">
          <a:xfrm>
            <a:off x="0" y="8573"/>
            <a:ext cx="12192000" cy="102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 name="image3.jpg" descr="Grey-Botto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254751"/>
            <a:ext cx="12192000" cy="61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 name="image16.png" descr="Divid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58917" y="6195590"/>
            <a:ext cx="863600"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8" name="Group 276"/>
          <p:cNvGrpSpPr>
            <a:grpSpLocks/>
          </p:cNvGrpSpPr>
          <p:nvPr/>
        </p:nvGrpSpPr>
        <p:grpSpPr bwMode="auto">
          <a:xfrm>
            <a:off x="10822623" y="6424084"/>
            <a:ext cx="1113367" cy="268816"/>
            <a:chOff x="0" y="0"/>
            <a:chExt cx="835025" cy="201240"/>
          </a:xfrm>
        </p:grpSpPr>
        <p:pic>
          <p:nvPicPr>
            <p:cNvPr id="9" name="image5.png" descr="Westwood-One-White-Logo-Separate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4546" y="15859"/>
              <a:ext cx="350480" cy="1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 name="image6.png" descr="CUMULU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350886" cy="20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 name="Shape 275"/>
            <p:cNvSpPr/>
            <p:nvPr/>
          </p:nvSpPr>
          <p:spPr>
            <a:xfrm>
              <a:off x="423862" y="33275"/>
              <a:ext cx="0" cy="134689"/>
            </a:xfrm>
            <a:prstGeom prst="line">
              <a:avLst/>
            </a:prstGeom>
            <a:noFill/>
            <a:ln w="6350" cap="flat">
              <a:solidFill>
                <a:srgbClr val="FFFFFF"/>
              </a:solidFill>
              <a:prstDash val="solid"/>
              <a:round/>
            </a:ln>
            <a:effectLst>
              <a:outerShdw blurRad="38100" dist="20000" dir="5400000" rotWithShape="0">
                <a:srgbClr val="000000">
                  <a:alpha val="38000"/>
                </a:srgbClr>
              </a:outerShdw>
            </a:effectLst>
          </p:spPr>
          <p:txBody>
            <a:bodyPr lIns="45719" tIns="45719" rIns="45719" bIns="45719"/>
            <a:lstStyle/>
            <a:p>
              <a:pPr defTabSz="608291" hangingPunct="0">
                <a:defRPr/>
              </a:pPr>
              <a:endParaRPr sz="1900" kern="0" dirty="0">
                <a:solidFill>
                  <a:srgbClr val="000000"/>
                </a:solidFill>
                <a:latin typeface="Century Gothic"/>
                <a:ea typeface="Calibri"/>
                <a:cs typeface="Calibri"/>
                <a:sym typeface="Century Gothic"/>
              </a:endParaRPr>
            </a:p>
          </p:txBody>
        </p:sp>
      </p:grpSp>
      <p:sp>
        <p:nvSpPr>
          <p:cNvPr id="269" name="Shape 269"/>
          <p:cNvSpPr>
            <a:spLocks noGrp="1"/>
          </p:cNvSpPr>
          <p:nvPr>
            <p:ph type="title"/>
          </p:nvPr>
        </p:nvSpPr>
        <p:spPr>
          <a:xfrm>
            <a:off x="609600" y="274750"/>
            <a:ext cx="10972800" cy="589831"/>
          </a:xfrm>
          <a:prstGeom prst="rect">
            <a:avLst/>
          </a:prstGeom>
        </p:spPr>
        <p:txBody>
          <a:bodyPr lIns="45718" tIns="45718" rIns="45718" bIns="45718"/>
          <a:lstStyle>
            <a:lvl1pPr defTabSz="608259"/>
          </a:lstStyle>
          <a:p>
            <a:r>
              <a:t>Click to edit Master title style</a:t>
            </a:r>
          </a:p>
        </p:txBody>
      </p:sp>
      <p:sp>
        <p:nvSpPr>
          <p:cNvPr id="270" name="Shape 270"/>
          <p:cNvSpPr>
            <a:spLocks noGrp="1"/>
          </p:cNvSpPr>
          <p:nvPr>
            <p:ph type="body" idx="1"/>
          </p:nvPr>
        </p:nvSpPr>
        <p:spPr>
          <a:prstGeom prst="rect">
            <a:avLst/>
          </a:prstGeom>
        </p:spPr>
        <p:txBody>
          <a:bodyPr lIns="45718" tIns="45718" rIns="45718" bIns="45718"/>
          <a:lstStyle>
            <a:lvl1pPr defTabSz="608259"/>
            <a:lvl2pPr marL="988582" indent="-380216" defTabSz="608259"/>
            <a:lvl3pPr marL="1571443" indent="-354922" defTabSz="608259"/>
            <a:lvl4pPr marL="2212027" indent="-387140" defTabSz="608259"/>
            <a:lvl5pPr marL="2820391" indent="-387140" defTabSz="608259"/>
          </a:lstStyle>
          <a:p>
            <a:r>
              <a:t>Click to edit Master text styles</a:t>
            </a:r>
          </a:p>
          <a:p>
            <a:pPr lvl="1"/>
            <a:r>
              <a:t>Second level</a:t>
            </a:r>
          </a:p>
          <a:p>
            <a:pPr lvl="2"/>
            <a:r>
              <a:t>Third level</a:t>
            </a:r>
          </a:p>
          <a:p>
            <a:pPr lvl="3"/>
            <a:r>
              <a:t>Fourth level</a:t>
            </a:r>
          </a:p>
          <a:p>
            <a:pPr lvl="4"/>
            <a:r>
              <a:t>Fifth level</a:t>
            </a:r>
          </a:p>
        </p:txBody>
      </p:sp>
      <p:sp>
        <p:nvSpPr>
          <p:cNvPr id="12" name="Shape 277"/>
          <p:cNvSpPr>
            <a:spLocks noGrp="1"/>
          </p:cNvSpPr>
          <p:nvPr>
            <p:ph type="sldNum" sz="quarter" idx="10"/>
          </p:nvPr>
        </p:nvSpPr>
        <p:spPr>
          <a:ln w="12700">
            <a:miter lim="400000"/>
          </a:ln>
        </p:spPr>
        <p:txBody>
          <a:bodyPr/>
          <a:lstStyle>
            <a:lvl1pPr eaLnBrk="0">
              <a:defRPr/>
            </a:lvl1pPr>
          </a:lstStyle>
          <a:p>
            <a:pPr>
              <a:defRPr/>
            </a:pPr>
            <a:fld id="{37B3EF4C-277F-4523-91D0-8AD0A8E82FBA}"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1600784377"/>
      </p:ext>
    </p:extLst>
  </p:cSld>
  <p:clrMapOvr>
    <a:masterClrMapping/>
  </p:clrMapOvr>
  <p:transition xmlns:p14="http://schemas.microsoft.com/office/powerpoint/2010/mai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2_NO TEXT - Background Only">
    <p:spTree>
      <p:nvGrpSpPr>
        <p:cNvPr id="1" name=""/>
        <p:cNvGrpSpPr/>
        <p:nvPr/>
      </p:nvGrpSpPr>
      <p:grpSpPr>
        <a:xfrm>
          <a:off x="0" y="0"/>
          <a:ext cx="0" cy="0"/>
          <a:chOff x="0" y="0"/>
          <a:chExt cx="0" cy="0"/>
        </a:xfrm>
      </p:grpSpPr>
      <p:pic>
        <p:nvPicPr>
          <p:cNvPr id="2" name="image1.jpg" descr="Blue.jpg"/>
          <p:cNvPicPr>
            <a:picLocks noChangeAspect="1"/>
          </p:cNvPicPr>
          <p:nvPr/>
        </p:nvPicPr>
        <p:blipFill>
          <a:blip r:embed="rId2">
            <a:extLst>
              <a:ext uri="{28A0092B-C50C-407E-A947-70E740481C1C}">
                <a14:useLocalDpi xmlns:a14="http://schemas.microsoft.com/office/drawing/2010/main" val="0"/>
              </a:ext>
            </a:extLst>
          </a:blip>
          <a:srcRect l="2412" t="27875" r="838" b="58040"/>
          <a:stretch>
            <a:fillRect/>
          </a:stretch>
        </p:blipFill>
        <p:spPr bwMode="auto">
          <a:xfrm>
            <a:off x="0" y="15"/>
            <a:ext cx="12192000" cy="103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 name="image2.jpg" descr="Blue.jpg"/>
          <p:cNvPicPr>
            <a:picLocks noChangeAspect="1"/>
          </p:cNvPicPr>
          <p:nvPr/>
        </p:nvPicPr>
        <p:blipFill>
          <a:blip r:embed="rId3">
            <a:extLst>
              <a:ext uri="{28A0092B-C50C-407E-A947-70E740481C1C}">
                <a14:useLocalDpi xmlns:a14="http://schemas.microsoft.com/office/drawing/2010/main" val="0"/>
              </a:ext>
            </a:extLst>
          </a:blip>
          <a:srcRect t="33382" b="51695"/>
          <a:stretch>
            <a:fillRect/>
          </a:stretch>
        </p:blipFill>
        <p:spPr bwMode="auto">
          <a:xfrm>
            <a:off x="0" y="8573"/>
            <a:ext cx="12192000" cy="102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 name="image3.jpg" descr="Grey-Botto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254751"/>
            <a:ext cx="12192000" cy="61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 name="image16.png" descr="Divid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58917" y="6195590"/>
            <a:ext cx="863600"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6" name="Group 291"/>
          <p:cNvGrpSpPr>
            <a:grpSpLocks/>
          </p:cNvGrpSpPr>
          <p:nvPr/>
        </p:nvGrpSpPr>
        <p:grpSpPr bwMode="auto">
          <a:xfrm>
            <a:off x="10822623" y="6424084"/>
            <a:ext cx="1113367" cy="268816"/>
            <a:chOff x="0" y="0"/>
            <a:chExt cx="835025" cy="201240"/>
          </a:xfrm>
        </p:grpSpPr>
        <p:pic>
          <p:nvPicPr>
            <p:cNvPr id="7" name="image5.png" descr="Westwood-One-White-Logo-Separate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4546" y="15859"/>
              <a:ext cx="350480" cy="1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 name="image6.png" descr="CUMULU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350886" cy="20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 name="Shape 290"/>
            <p:cNvSpPr/>
            <p:nvPr/>
          </p:nvSpPr>
          <p:spPr>
            <a:xfrm>
              <a:off x="423862" y="33275"/>
              <a:ext cx="0" cy="134689"/>
            </a:xfrm>
            <a:prstGeom prst="line">
              <a:avLst/>
            </a:prstGeom>
            <a:noFill/>
            <a:ln w="6350" cap="flat">
              <a:solidFill>
                <a:srgbClr val="FFFFFF"/>
              </a:solidFill>
              <a:prstDash val="solid"/>
              <a:round/>
            </a:ln>
            <a:effectLst>
              <a:outerShdw blurRad="38100" dist="20000" dir="5400000" rotWithShape="0">
                <a:srgbClr val="000000">
                  <a:alpha val="38000"/>
                </a:srgbClr>
              </a:outerShdw>
            </a:effectLst>
          </p:spPr>
          <p:txBody>
            <a:bodyPr lIns="45719" tIns="45719" rIns="45719" bIns="45719"/>
            <a:lstStyle/>
            <a:p>
              <a:pPr defTabSz="608291" hangingPunct="0">
                <a:defRPr/>
              </a:pPr>
              <a:endParaRPr sz="1900" kern="0" dirty="0">
                <a:solidFill>
                  <a:srgbClr val="000000"/>
                </a:solidFill>
                <a:latin typeface="Century Gothic"/>
                <a:ea typeface="Calibri"/>
                <a:cs typeface="Calibri"/>
                <a:sym typeface="Century Gothic"/>
              </a:endParaRPr>
            </a:p>
          </p:txBody>
        </p:sp>
      </p:grpSp>
      <p:sp>
        <p:nvSpPr>
          <p:cNvPr id="10" name="Shape 292"/>
          <p:cNvSpPr>
            <a:spLocks noGrp="1"/>
          </p:cNvSpPr>
          <p:nvPr>
            <p:ph type="sldNum" sz="quarter" idx="10"/>
          </p:nvPr>
        </p:nvSpPr>
        <p:spPr>
          <a:ln w="12700">
            <a:miter lim="400000"/>
          </a:ln>
        </p:spPr>
        <p:txBody>
          <a:bodyPr/>
          <a:lstStyle>
            <a:lvl1pPr eaLnBrk="0">
              <a:defRPr/>
            </a:lvl1pPr>
          </a:lstStyle>
          <a:p>
            <a:pPr>
              <a:defRPr/>
            </a:pPr>
            <a:fld id="{D14BC7EA-A714-44C1-9877-EAA43CBEA06B}"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1533734578"/>
      </p:ext>
    </p:extLst>
  </p:cSld>
  <p:clrMapOvr>
    <a:masterClrMapping/>
  </p:clrMapOvr>
  <p:transition xmlns:p14="http://schemas.microsoft.com/office/powerpoint/2010/mai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2_NO TEXT - Blue Footer">
    <p:spTree>
      <p:nvGrpSpPr>
        <p:cNvPr id="1" name=""/>
        <p:cNvGrpSpPr/>
        <p:nvPr/>
      </p:nvGrpSpPr>
      <p:grpSpPr>
        <a:xfrm>
          <a:off x="0" y="0"/>
          <a:ext cx="0" cy="0"/>
          <a:chOff x="0" y="0"/>
          <a:chExt cx="0" cy="0"/>
        </a:xfrm>
      </p:grpSpPr>
      <p:pic>
        <p:nvPicPr>
          <p:cNvPr id="2" name="image7.jpg" descr="Blu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 y="6278036"/>
            <a:ext cx="12215284" cy="611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 name="Group 303"/>
          <p:cNvGrpSpPr>
            <a:grpSpLocks/>
          </p:cNvGrpSpPr>
          <p:nvPr/>
        </p:nvGrpSpPr>
        <p:grpSpPr bwMode="auto">
          <a:xfrm>
            <a:off x="10822623" y="6483351"/>
            <a:ext cx="1113367" cy="268816"/>
            <a:chOff x="0" y="0"/>
            <a:chExt cx="835025" cy="201240"/>
          </a:xfrm>
        </p:grpSpPr>
        <p:pic>
          <p:nvPicPr>
            <p:cNvPr id="4" name="image5.png" descr="Westwood-One-White-Logo-Separat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546" y="15859"/>
              <a:ext cx="350480" cy="1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 name="image6.png" descr="CUMULU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50886" cy="20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 name="Shape 302"/>
            <p:cNvSpPr/>
            <p:nvPr/>
          </p:nvSpPr>
          <p:spPr>
            <a:xfrm>
              <a:off x="423862" y="33275"/>
              <a:ext cx="0" cy="134689"/>
            </a:xfrm>
            <a:prstGeom prst="line">
              <a:avLst/>
            </a:prstGeom>
            <a:noFill/>
            <a:ln w="6350" cap="flat">
              <a:solidFill>
                <a:srgbClr val="FFFFFF"/>
              </a:solidFill>
              <a:prstDash val="solid"/>
              <a:round/>
            </a:ln>
            <a:effectLst>
              <a:outerShdw blurRad="38100" dist="20000" dir="5400000" rotWithShape="0">
                <a:srgbClr val="000000">
                  <a:alpha val="38000"/>
                </a:srgbClr>
              </a:outerShdw>
            </a:effectLst>
          </p:spPr>
          <p:txBody>
            <a:bodyPr lIns="45719" tIns="45719" rIns="45719" bIns="45719"/>
            <a:lstStyle/>
            <a:p>
              <a:pPr defTabSz="608291" hangingPunct="0">
                <a:defRPr/>
              </a:pPr>
              <a:endParaRPr sz="1900" kern="0" dirty="0">
                <a:solidFill>
                  <a:srgbClr val="000000"/>
                </a:solidFill>
                <a:latin typeface="Century Gothic"/>
                <a:ea typeface="Calibri"/>
                <a:cs typeface="Calibri"/>
                <a:sym typeface="Century Gothic"/>
              </a:endParaRPr>
            </a:p>
          </p:txBody>
        </p:sp>
      </p:grpSp>
      <p:pic>
        <p:nvPicPr>
          <p:cNvPr id="7" name="image8.png" descr="Divid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92785" y="6225223"/>
            <a:ext cx="861483"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 name="image9.png" descr="GP_DividerBa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284" y="5930900"/>
            <a:ext cx="12192000" cy="110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 name="Shape 306"/>
          <p:cNvSpPr>
            <a:spLocks noGrp="1"/>
          </p:cNvSpPr>
          <p:nvPr>
            <p:ph type="sldNum" sz="quarter" idx="10"/>
          </p:nvPr>
        </p:nvSpPr>
        <p:spPr>
          <a:ln w="12700">
            <a:miter lim="400000"/>
          </a:ln>
        </p:spPr>
        <p:txBody>
          <a:bodyPr/>
          <a:lstStyle>
            <a:lvl1pPr eaLnBrk="0">
              <a:defRPr/>
            </a:lvl1pPr>
          </a:lstStyle>
          <a:p>
            <a:pPr>
              <a:defRPr/>
            </a:pPr>
            <a:fld id="{3EADE138-B802-4FEF-8A30-EEA6A8B1FFE8}"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2099101973"/>
      </p:ext>
    </p:extLst>
  </p:cSld>
  <p:clrMapOvr>
    <a:masterClrMapping/>
  </p:clrMapOvr>
  <p:transition xmlns:p14="http://schemas.microsoft.com/office/powerpoint/2010/mai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2_NO TEXT - Grey Footer">
    <p:spTree>
      <p:nvGrpSpPr>
        <p:cNvPr id="1" name=""/>
        <p:cNvGrpSpPr/>
        <p:nvPr/>
      </p:nvGrpSpPr>
      <p:grpSpPr>
        <a:xfrm>
          <a:off x="0" y="0"/>
          <a:ext cx="0" cy="0"/>
          <a:chOff x="0" y="0"/>
          <a:chExt cx="0" cy="0"/>
        </a:xfrm>
      </p:grpSpPr>
      <p:pic>
        <p:nvPicPr>
          <p:cNvPr id="2" name="image3.jpg" descr="Grey-Botto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254751"/>
            <a:ext cx="12192000" cy="61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 name="Group 317"/>
          <p:cNvGrpSpPr>
            <a:grpSpLocks/>
          </p:cNvGrpSpPr>
          <p:nvPr/>
        </p:nvGrpSpPr>
        <p:grpSpPr bwMode="auto">
          <a:xfrm>
            <a:off x="10845906" y="6436787"/>
            <a:ext cx="1113367" cy="266700"/>
            <a:chOff x="0" y="0"/>
            <a:chExt cx="835025" cy="201240"/>
          </a:xfrm>
        </p:grpSpPr>
        <p:pic>
          <p:nvPicPr>
            <p:cNvPr id="4" name="image5.png" descr="Westwood-One-White-Logo-Separat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546" y="15859"/>
              <a:ext cx="350480" cy="1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 name="image6.png" descr="CUMULU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350886" cy="20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 name="Shape 316"/>
            <p:cNvSpPr/>
            <p:nvPr/>
          </p:nvSpPr>
          <p:spPr>
            <a:xfrm>
              <a:off x="423863" y="33539"/>
              <a:ext cx="0" cy="134160"/>
            </a:xfrm>
            <a:prstGeom prst="line">
              <a:avLst/>
            </a:prstGeom>
            <a:noFill/>
            <a:ln w="6350" cap="flat">
              <a:solidFill>
                <a:srgbClr val="FFFFFF"/>
              </a:solidFill>
              <a:prstDash val="solid"/>
              <a:round/>
            </a:ln>
            <a:effectLst>
              <a:outerShdw blurRad="38100" dist="20000" dir="5400000" rotWithShape="0">
                <a:srgbClr val="000000">
                  <a:alpha val="38000"/>
                </a:srgbClr>
              </a:outerShdw>
            </a:effectLst>
          </p:spPr>
          <p:txBody>
            <a:bodyPr lIns="45719" tIns="45719" rIns="45719" bIns="45719"/>
            <a:lstStyle/>
            <a:p>
              <a:pPr defTabSz="608291" hangingPunct="0">
                <a:defRPr/>
              </a:pPr>
              <a:endParaRPr sz="1900" kern="0" dirty="0">
                <a:solidFill>
                  <a:srgbClr val="000000"/>
                </a:solidFill>
                <a:latin typeface="Century Gothic"/>
                <a:ea typeface="Calibri"/>
                <a:cs typeface="Calibri"/>
                <a:sym typeface="Century Gothic"/>
              </a:endParaRPr>
            </a:p>
          </p:txBody>
        </p:sp>
      </p:grpSp>
      <p:pic>
        <p:nvPicPr>
          <p:cNvPr id="7" name="image16.png" descr="Divid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16067" y="6195590"/>
            <a:ext cx="863600"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 name="Shape 319"/>
          <p:cNvSpPr>
            <a:spLocks noGrp="1"/>
          </p:cNvSpPr>
          <p:nvPr>
            <p:ph type="sldNum" sz="quarter" idx="10"/>
          </p:nvPr>
        </p:nvSpPr>
        <p:spPr>
          <a:ln w="12700">
            <a:miter lim="400000"/>
          </a:ln>
        </p:spPr>
        <p:txBody>
          <a:bodyPr/>
          <a:lstStyle>
            <a:lvl1pPr eaLnBrk="0">
              <a:defRPr/>
            </a:lvl1pPr>
          </a:lstStyle>
          <a:p>
            <a:pPr>
              <a:defRPr/>
            </a:pPr>
            <a:fld id="{6CDF5CDE-8CFD-4521-AD5B-5B21EE052EF0}"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1812759703"/>
      </p:ext>
    </p:extLst>
  </p:cSld>
  <p:clrMapOvr>
    <a:masterClrMapping/>
  </p:clrMapOvr>
  <p:transition xmlns:p14="http://schemas.microsoft.com/office/powerpoint/2010/mai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2_Full Bleed Blue">
    <p:spTree>
      <p:nvGrpSpPr>
        <p:cNvPr id="1" name=""/>
        <p:cNvGrpSpPr/>
        <p:nvPr/>
      </p:nvGrpSpPr>
      <p:grpSpPr>
        <a:xfrm>
          <a:off x="0" y="0"/>
          <a:ext cx="0" cy="0"/>
          <a:chOff x="0" y="0"/>
          <a:chExt cx="0" cy="0"/>
        </a:xfrm>
      </p:grpSpPr>
      <p:pic>
        <p:nvPicPr>
          <p:cNvPr id="2" name="image12.jpg" descr="Blu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6" y="106"/>
            <a:ext cx="12187767" cy="684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Shape 327"/>
          <p:cNvSpPr>
            <a:spLocks noGrp="1"/>
          </p:cNvSpPr>
          <p:nvPr>
            <p:ph type="sldNum" sz="quarter" idx="10"/>
          </p:nvPr>
        </p:nvSpPr>
        <p:spPr>
          <a:ln w="12700">
            <a:miter lim="400000"/>
          </a:ln>
        </p:spPr>
        <p:txBody>
          <a:bodyPr/>
          <a:lstStyle>
            <a:lvl1pPr eaLnBrk="0">
              <a:defRPr/>
            </a:lvl1pPr>
          </a:lstStyle>
          <a:p>
            <a:pPr>
              <a:defRPr/>
            </a:pPr>
            <a:fld id="{56888361-0487-4C71-8519-218430E9766C}"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566069470"/>
      </p:ext>
    </p:extLst>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pic>
        <p:nvPicPr>
          <p:cNvPr id="233" name="image1.jpeg" descr="Blue.jpg"/>
          <p:cNvPicPr>
            <a:picLocks noChangeAspect="1"/>
          </p:cNvPicPr>
          <p:nvPr/>
        </p:nvPicPr>
        <p:blipFill>
          <a:blip r:embed="rId2">
            <a:extLst/>
          </a:blip>
          <a:srcRect l="2412" t="27875" r="835" b="58040"/>
          <a:stretch>
            <a:fillRect/>
          </a:stretch>
        </p:blipFill>
        <p:spPr>
          <a:xfrm>
            <a:off x="48" y="0"/>
            <a:ext cx="12192007" cy="1031301"/>
          </a:xfrm>
          <a:prstGeom prst="rect">
            <a:avLst/>
          </a:prstGeom>
          <a:ln w="12700">
            <a:miter lim="400000"/>
          </a:ln>
        </p:spPr>
      </p:pic>
      <p:pic>
        <p:nvPicPr>
          <p:cNvPr id="234" name="image2.jpeg" descr="Blue.jpg"/>
          <p:cNvPicPr>
            <a:picLocks noChangeAspect="1"/>
          </p:cNvPicPr>
          <p:nvPr/>
        </p:nvPicPr>
        <p:blipFill>
          <a:blip r:embed="rId3">
            <a:extLst/>
          </a:blip>
          <a:srcRect t="33381" b="51694"/>
          <a:stretch>
            <a:fillRect/>
          </a:stretch>
        </p:blipFill>
        <p:spPr>
          <a:xfrm>
            <a:off x="0" y="7821"/>
            <a:ext cx="12192000" cy="1023485"/>
          </a:xfrm>
          <a:prstGeom prst="rect">
            <a:avLst/>
          </a:prstGeom>
          <a:ln w="12700">
            <a:miter lim="400000"/>
          </a:ln>
        </p:spPr>
      </p:pic>
      <p:sp>
        <p:nvSpPr>
          <p:cNvPr id="235" name="Shape 235"/>
          <p:cNvSpPr>
            <a:spLocks noGrp="1"/>
          </p:cNvSpPr>
          <p:nvPr>
            <p:ph type="title"/>
          </p:nvPr>
        </p:nvSpPr>
        <p:spPr>
          <a:xfrm>
            <a:off x="609600" y="274763"/>
            <a:ext cx="10972800" cy="589831"/>
          </a:xfrm>
          <a:prstGeom prst="rect">
            <a:avLst/>
          </a:prstGeom>
        </p:spPr>
        <p:txBody>
          <a:bodyPr lIns="34286" tIns="34286" rIns="34286" bIns="34286"/>
          <a:lstStyle>
            <a:lvl1pPr defTabSz="608099"/>
          </a:lstStyle>
          <a:p>
            <a:r>
              <a:t>Title Text</a:t>
            </a:r>
          </a:p>
        </p:txBody>
      </p:sp>
      <p:sp>
        <p:nvSpPr>
          <p:cNvPr id="236" name="Shape 236"/>
          <p:cNvSpPr>
            <a:spLocks noGrp="1"/>
          </p:cNvSpPr>
          <p:nvPr>
            <p:ph type="body" idx="1"/>
          </p:nvPr>
        </p:nvSpPr>
        <p:spPr>
          <a:prstGeom prst="rect">
            <a:avLst/>
          </a:prstGeom>
        </p:spPr>
        <p:txBody>
          <a:bodyPr lIns="34286" tIns="34286" rIns="34286" bIns="34286"/>
          <a:lstStyle>
            <a:lvl1pPr defTabSz="608099"/>
            <a:lvl2pPr marL="988342" indent="-380122" defTabSz="608099"/>
            <a:lvl3pPr marL="1571043" indent="-354842" defTabSz="608099"/>
            <a:lvl4pPr marL="2211467" indent="-387045" defTabSz="608099"/>
            <a:lvl5pPr marL="2819682" indent="-387045" defTabSz="608099"/>
          </a:lstStyle>
          <a:p>
            <a:r>
              <a:t>Body Level One</a:t>
            </a:r>
          </a:p>
          <a:p>
            <a:pPr lvl="1"/>
            <a:r>
              <a:t>Body Level Two</a:t>
            </a:r>
          </a:p>
          <a:p>
            <a:pPr lvl="2"/>
            <a:r>
              <a:t>Body Level Three</a:t>
            </a:r>
          </a:p>
          <a:p>
            <a:pPr lvl="3"/>
            <a:r>
              <a:t>Body Level Four</a:t>
            </a:r>
          </a:p>
          <a:p>
            <a:pPr lvl="4"/>
            <a:r>
              <a:t>Body Level Five</a:t>
            </a:r>
          </a:p>
        </p:txBody>
      </p:sp>
      <p:pic>
        <p:nvPicPr>
          <p:cNvPr id="237" name="image3.jpeg" descr="Grey-Bottom.jpg"/>
          <p:cNvPicPr>
            <a:picLocks noChangeAspect="1"/>
          </p:cNvPicPr>
          <p:nvPr/>
        </p:nvPicPr>
        <p:blipFill>
          <a:blip r:embed="rId4">
            <a:extLst/>
          </a:blip>
          <a:stretch>
            <a:fillRect/>
          </a:stretch>
        </p:blipFill>
        <p:spPr>
          <a:xfrm>
            <a:off x="0" y="6253952"/>
            <a:ext cx="12192000" cy="613104"/>
          </a:xfrm>
          <a:prstGeom prst="rect">
            <a:avLst/>
          </a:prstGeom>
          <a:ln w="12700">
            <a:miter lim="400000"/>
          </a:ln>
        </p:spPr>
      </p:pic>
      <p:pic>
        <p:nvPicPr>
          <p:cNvPr id="238" name="image8.png" descr="Divider.png"/>
          <p:cNvPicPr>
            <a:picLocks noChangeAspect="1"/>
          </p:cNvPicPr>
          <p:nvPr/>
        </p:nvPicPr>
        <p:blipFill>
          <a:blip r:embed="rId5">
            <a:extLst/>
          </a:blip>
          <a:stretch>
            <a:fillRect/>
          </a:stretch>
        </p:blipFill>
        <p:spPr>
          <a:xfrm>
            <a:off x="9959745" y="6195810"/>
            <a:ext cx="862483" cy="706489"/>
          </a:xfrm>
          <a:prstGeom prst="rect">
            <a:avLst/>
          </a:prstGeom>
          <a:ln w="12700">
            <a:miter lim="400000"/>
          </a:ln>
        </p:spPr>
      </p:pic>
      <p:grpSp>
        <p:nvGrpSpPr>
          <p:cNvPr id="242" name="Group 242"/>
          <p:cNvGrpSpPr/>
          <p:nvPr/>
        </p:nvGrpSpPr>
        <p:grpSpPr>
          <a:xfrm>
            <a:off x="10822333" y="6424789"/>
            <a:ext cx="1113383" cy="268336"/>
            <a:chOff x="-1" y="0"/>
            <a:chExt cx="835036" cy="201250"/>
          </a:xfrm>
        </p:grpSpPr>
        <p:pic>
          <p:nvPicPr>
            <p:cNvPr id="239" name="image2.png" descr="Westwood-One-White-Logo-Separated.png"/>
            <p:cNvPicPr>
              <a:picLocks noChangeAspect="1"/>
            </p:cNvPicPr>
            <p:nvPr/>
          </p:nvPicPr>
          <p:blipFill>
            <a:blip r:embed="rId6">
              <a:extLst/>
            </a:blip>
            <a:stretch>
              <a:fillRect/>
            </a:stretch>
          </p:blipFill>
          <p:spPr>
            <a:xfrm>
              <a:off x="484547" y="15859"/>
              <a:ext cx="350488" cy="181571"/>
            </a:xfrm>
            <a:prstGeom prst="rect">
              <a:avLst/>
            </a:prstGeom>
            <a:ln w="12700" cap="flat">
              <a:noFill/>
              <a:miter lim="400000"/>
            </a:ln>
            <a:effectLst/>
          </p:spPr>
        </p:pic>
        <p:pic>
          <p:nvPicPr>
            <p:cNvPr id="240" name="image3.png" descr="CUMULUS.png"/>
            <p:cNvPicPr>
              <a:picLocks noChangeAspect="1"/>
            </p:cNvPicPr>
            <p:nvPr/>
          </p:nvPicPr>
          <p:blipFill>
            <a:blip r:embed="rId7">
              <a:extLst/>
            </a:blip>
            <a:stretch>
              <a:fillRect/>
            </a:stretch>
          </p:blipFill>
          <p:spPr>
            <a:xfrm>
              <a:off x="-2" y="-1"/>
              <a:ext cx="350893" cy="201251"/>
            </a:xfrm>
            <a:prstGeom prst="rect">
              <a:avLst/>
            </a:prstGeom>
            <a:ln w="12700" cap="flat">
              <a:noFill/>
              <a:miter lim="400000"/>
            </a:ln>
            <a:effectLst/>
          </p:spPr>
        </p:pic>
        <p:sp>
          <p:nvSpPr>
            <p:cNvPr id="241" name="Shape 241"/>
            <p:cNvSpPr/>
            <p:nvPr/>
          </p:nvSpPr>
          <p:spPr>
            <a:xfrm>
              <a:off x="424571" y="33724"/>
              <a:ext cx="6" cy="133846"/>
            </a:xfrm>
            <a:prstGeom prst="line">
              <a:avLst/>
            </a:prstGeom>
            <a:noFill/>
            <a:ln w="6350" cap="flat">
              <a:solidFill>
                <a:srgbClr val="FFFFFF"/>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pPr defTabSz="608131" hangingPunct="0"/>
              <a:endParaRPr sz="2400" kern="0">
                <a:solidFill>
                  <a:srgbClr val="000000"/>
                </a:solidFill>
                <a:sym typeface="Helvetica"/>
              </a:endParaRPr>
            </a:p>
          </p:txBody>
        </p:sp>
      </p:grpSp>
      <p:sp>
        <p:nvSpPr>
          <p:cNvPr id="243" name="Shape 24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67350168"/>
      </p:ext>
    </p:extLst>
  </p:cSld>
  <p:clrMapOvr>
    <a:masterClrMapping/>
  </p:clrMapOvr>
  <p:transition xmlns:p14="http://schemas.microsoft.com/office/powerpoint/2010/main" spd="med"/>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2_Middle Blue">
    <p:spTree>
      <p:nvGrpSpPr>
        <p:cNvPr id="1" name=""/>
        <p:cNvGrpSpPr/>
        <p:nvPr/>
      </p:nvGrpSpPr>
      <p:grpSpPr>
        <a:xfrm>
          <a:off x="0" y="0"/>
          <a:ext cx="0" cy="0"/>
          <a:chOff x="0" y="0"/>
          <a:chExt cx="0" cy="0"/>
        </a:xfrm>
      </p:grpSpPr>
      <p:pic>
        <p:nvPicPr>
          <p:cNvPr id="4" name="image12.jpg" descr="Blue.jpg"/>
          <p:cNvPicPr>
            <a:picLocks noChangeAspect="1"/>
          </p:cNvPicPr>
          <p:nvPr/>
        </p:nvPicPr>
        <p:blipFill>
          <a:blip r:embed="rId2">
            <a:extLst>
              <a:ext uri="{28A0092B-C50C-407E-A947-70E740481C1C}">
                <a14:useLocalDpi xmlns:a14="http://schemas.microsoft.com/office/drawing/2010/main" val="0"/>
              </a:ext>
            </a:extLst>
          </a:blip>
          <a:srcRect t="15062" b="8656"/>
          <a:stretch>
            <a:fillRect/>
          </a:stretch>
        </p:blipFill>
        <p:spPr bwMode="auto">
          <a:xfrm>
            <a:off x="4276" y="1030819"/>
            <a:ext cx="12187767" cy="522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 name="image1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3" y="6379739"/>
            <a:ext cx="1318684"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36" name="Shape 336"/>
          <p:cNvSpPr>
            <a:spLocks noGrp="1"/>
          </p:cNvSpPr>
          <p:nvPr>
            <p:ph type="title"/>
          </p:nvPr>
        </p:nvSpPr>
        <p:spPr>
          <a:xfrm>
            <a:off x="609600" y="274750"/>
            <a:ext cx="10972800" cy="589831"/>
          </a:xfrm>
          <a:prstGeom prst="rect">
            <a:avLst/>
          </a:prstGeom>
        </p:spPr>
        <p:txBody>
          <a:bodyPr lIns="45718" tIns="45718" rIns="45718" bIns="45718"/>
          <a:lstStyle>
            <a:lvl1pPr defTabSz="608259">
              <a:defRPr>
                <a:solidFill>
                  <a:schemeClr val="accent1"/>
                </a:solidFill>
              </a:defRPr>
            </a:lvl1pPr>
          </a:lstStyle>
          <a:p>
            <a:r>
              <a:t>Click to edit Master title style</a:t>
            </a:r>
          </a:p>
        </p:txBody>
      </p:sp>
      <p:sp>
        <p:nvSpPr>
          <p:cNvPr id="337" name="Shape 337"/>
          <p:cNvSpPr>
            <a:spLocks noGrp="1"/>
          </p:cNvSpPr>
          <p:nvPr>
            <p:ph type="body" idx="1"/>
          </p:nvPr>
        </p:nvSpPr>
        <p:spPr>
          <a:prstGeom prst="rect">
            <a:avLst/>
          </a:prstGeom>
        </p:spPr>
        <p:txBody>
          <a:bodyPr lIns="45718" tIns="45718" rIns="45718" bIns="45718"/>
          <a:lstStyle>
            <a:lvl1pPr defTabSz="608259">
              <a:defRPr>
                <a:solidFill>
                  <a:srgbClr val="FFFFFF"/>
                </a:solidFill>
              </a:defRPr>
            </a:lvl1pPr>
            <a:lvl2pPr marL="988582" indent="-380216" defTabSz="608259">
              <a:defRPr>
                <a:solidFill>
                  <a:srgbClr val="FFFFFF"/>
                </a:solidFill>
              </a:defRPr>
            </a:lvl2pPr>
            <a:lvl3pPr marL="1571443" indent="-354922" defTabSz="608259">
              <a:defRPr>
                <a:solidFill>
                  <a:srgbClr val="FFFFFF"/>
                </a:solidFill>
              </a:defRPr>
            </a:lvl3pPr>
            <a:lvl4pPr marL="2212027" indent="-387140" defTabSz="608259">
              <a:defRPr>
                <a:solidFill>
                  <a:srgbClr val="FFFFFF"/>
                </a:solidFill>
              </a:defRPr>
            </a:lvl4pPr>
            <a:lvl5pPr marL="2820391" indent="-387140" defTabSz="608259">
              <a:defRPr>
                <a:solidFill>
                  <a:srgbClr val="FFFFFF"/>
                </a:solidFill>
              </a:defRPr>
            </a:lvl5pPr>
          </a:lstStyle>
          <a:p>
            <a:r>
              <a:t>Click to edit Master text styles</a:t>
            </a:r>
          </a:p>
          <a:p>
            <a:pPr lvl="1"/>
            <a:r>
              <a:t>Second level</a:t>
            </a:r>
          </a:p>
          <a:p>
            <a:pPr lvl="2"/>
            <a:r>
              <a:t>Third level</a:t>
            </a:r>
          </a:p>
          <a:p>
            <a:pPr lvl="3"/>
            <a:r>
              <a:t>Fourth level</a:t>
            </a:r>
          </a:p>
          <a:p>
            <a:pPr lvl="4"/>
            <a:r>
              <a:t>Fifth level</a:t>
            </a:r>
          </a:p>
        </p:txBody>
      </p:sp>
      <p:sp>
        <p:nvSpPr>
          <p:cNvPr id="6" name="Shape 338"/>
          <p:cNvSpPr>
            <a:spLocks noGrp="1"/>
          </p:cNvSpPr>
          <p:nvPr>
            <p:ph type="sldNum" sz="quarter" idx="10"/>
          </p:nvPr>
        </p:nvSpPr>
        <p:spPr>
          <a:ln w="12700">
            <a:miter lim="400000"/>
          </a:ln>
        </p:spPr>
        <p:txBody>
          <a:bodyPr/>
          <a:lstStyle>
            <a:lvl1pPr eaLnBrk="0">
              <a:defRPr/>
            </a:lvl1pPr>
          </a:lstStyle>
          <a:p>
            <a:pPr>
              <a:defRPr/>
            </a:pPr>
            <a:fld id="{2D6FF0F3-4392-4D4F-B9D9-50ED5E6E216F}"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3395879"/>
      </p:ext>
    </p:extLst>
  </p:cSld>
  <p:clrMapOvr>
    <a:masterClrMapping/>
  </p:clrMapOvr>
  <p:transition xmlns:p14="http://schemas.microsoft.com/office/powerpoint/2010/mai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x">
  <p:cSld name="2_NO TEXT - Title Only">
    <p:spTree>
      <p:nvGrpSpPr>
        <p:cNvPr id="1" name=""/>
        <p:cNvGrpSpPr/>
        <p:nvPr/>
      </p:nvGrpSpPr>
      <p:grpSpPr>
        <a:xfrm>
          <a:off x="0" y="0"/>
          <a:ext cx="0" cy="0"/>
          <a:chOff x="0" y="0"/>
          <a:chExt cx="0" cy="0"/>
        </a:xfrm>
      </p:grpSpPr>
      <p:pic>
        <p:nvPicPr>
          <p:cNvPr id="2" name="image14.jpg" descr="Blue.jpg"/>
          <p:cNvPicPr>
            <a:picLocks noChangeAspect="1"/>
          </p:cNvPicPr>
          <p:nvPr/>
        </p:nvPicPr>
        <p:blipFill>
          <a:blip r:embed="rId2">
            <a:extLst>
              <a:ext uri="{28A0092B-C50C-407E-A947-70E740481C1C}">
                <a14:useLocalDpi xmlns:a14="http://schemas.microsoft.com/office/drawing/2010/main" val="0"/>
              </a:ext>
            </a:extLst>
          </a:blip>
          <a:srcRect t="14912" b="9203"/>
          <a:stretch>
            <a:fillRect/>
          </a:stretch>
        </p:blipFill>
        <p:spPr bwMode="auto">
          <a:xfrm>
            <a:off x="0" y="1020233"/>
            <a:ext cx="12192000" cy="523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 name="image1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3" y="6400906"/>
            <a:ext cx="1318684"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 name="Shape 347"/>
          <p:cNvSpPr>
            <a:spLocks noGrp="1"/>
          </p:cNvSpPr>
          <p:nvPr>
            <p:ph type="sldNum" sz="quarter" idx="10"/>
          </p:nvPr>
        </p:nvSpPr>
        <p:spPr>
          <a:ln w="12700">
            <a:miter lim="400000"/>
          </a:ln>
        </p:spPr>
        <p:txBody>
          <a:bodyPr/>
          <a:lstStyle>
            <a:lvl1pPr eaLnBrk="0">
              <a:defRPr/>
            </a:lvl1pPr>
          </a:lstStyle>
          <a:p>
            <a:pPr>
              <a:defRPr/>
            </a:pPr>
            <a:fld id="{25021546-C016-48DE-B538-11BE979062C5}"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770334392"/>
      </p:ext>
    </p:extLst>
  </p:cSld>
  <p:clrMapOvr>
    <a:masterClrMapping/>
  </p:clrMapOvr>
  <p:transition xmlns:p14="http://schemas.microsoft.com/office/powerpoint/2010/main" spd="med"/>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x">
  <p:cSld name="2_Side By Side #1">
    <p:spTree>
      <p:nvGrpSpPr>
        <p:cNvPr id="1" name=""/>
        <p:cNvGrpSpPr/>
        <p:nvPr/>
      </p:nvGrpSpPr>
      <p:grpSpPr>
        <a:xfrm>
          <a:off x="0" y="0"/>
          <a:ext cx="0" cy="0"/>
          <a:chOff x="0" y="0"/>
          <a:chExt cx="0" cy="0"/>
        </a:xfrm>
      </p:grpSpPr>
      <p:pic>
        <p:nvPicPr>
          <p:cNvPr id="2" name="image12.jpg" descr="Blue.jpg"/>
          <p:cNvPicPr>
            <a:picLocks noChangeAspect="1"/>
          </p:cNvPicPr>
          <p:nvPr/>
        </p:nvPicPr>
        <p:blipFill>
          <a:blip r:embed="rId2">
            <a:extLst>
              <a:ext uri="{28A0092B-C50C-407E-A947-70E740481C1C}">
                <a14:useLocalDpi xmlns:a14="http://schemas.microsoft.com/office/drawing/2010/main" val="0"/>
              </a:ext>
            </a:extLst>
          </a:blip>
          <a:srcRect r="50014"/>
          <a:stretch>
            <a:fillRect/>
          </a:stretch>
        </p:blipFill>
        <p:spPr bwMode="auto">
          <a:xfrm>
            <a:off x="4233" y="3"/>
            <a:ext cx="6089651"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 name="image1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3" y="6379739"/>
            <a:ext cx="1318684"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 name="Shape 356"/>
          <p:cNvSpPr>
            <a:spLocks noGrp="1"/>
          </p:cNvSpPr>
          <p:nvPr>
            <p:ph type="sldNum" sz="quarter" idx="10"/>
          </p:nvPr>
        </p:nvSpPr>
        <p:spPr>
          <a:ln w="12700">
            <a:miter lim="400000"/>
          </a:ln>
        </p:spPr>
        <p:txBody>
          <a:bodyPr/>
          <a:lstStyle>
            <a:lvl1pPr eaLnBrk="0">
              <a:defRPr/>
            </a:lvl1pPr>
          </a:lstStyle>
          <a:p>
            <a:pPr>
              <a:defRPr/>
            </a:pPr>
            <a:fld id="{8091A74C-B78B-48CE-B477-D1DE0866BA7E}"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684440885"/>
      </p:ext>
    </p:extLst>
  </p:cSld>
  <p:clrMapOvr>
    <a:masterClrMapping/>
  </p:clrMapOvr>
  <p:transition xmlns:p14="http://schemas.microsoft.com/office/powerpoint/2010/mai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x">
  <p:cSld name="2_Side by Side #2">
    <p:spTree>
      <p:nvGrpSpPr>
        <p:cNvPr id="1" name=""/>
        <p:cNvGrpSpPr/>
        <p:nvPr/>
      </p:nvGrpSpPr>
      <p:grpSpPr>
        <a:xfrm>
          <a:off x="0" y="0"/>
          <a:ext cx="0" cy="0"/>
          <a:chOff x="0" y="0"/>
          <a:chExt cx="0" cy="0"/>
        </a:xfrm>
      </p:grpSpPr>
      <p:pic>
        <p:nvPicPr>
          <p:cNvPr id="2" name="image12.jpg" descr="Blue.jpg"/>
          <p:cNvPicPr>
            <a:picLocks noChangeAspect="1"/>
          </p:cNvPicPr>
          <p:nvPr/>
        </p:nvPicPr>
        <p:blipFill>
          <a:blip r:embed="rId2">
            <a:extLst>
              <a:ext uri="{28A0092B-C50C-407E-A947-70E740481C1C}">
                <a14:useLocalDpi xmlns:a14="http://schemas.microsoft.com/office/drawing/2010/main" val="0"/>
              </a:ext>
            </a:extLst>
          </a:blip>
          <a:srcRect b="45866"/>
          <a:stretch>
            <a:fillRect/>
          </a:stretch>
        </p:blipFill>
        <p:spPr bwMode="auto">
          <a:xfrm>
            <a:off x="4276" y="3"/>
            <a:ext cx="12187767" cy="3706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 name="image1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3" y="6379739"/>
            <a:ext cx="1318684"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 name="Shape 365"/>
          <p:cNvSpPr>
            <a:spLocks noGrp="1"/>
          </p:cNvSpPr>
          <p:nvPr>
            <p:ph type="sldNum" sz="quarter" idx="10"/>
          </p:nvPr>
        </p:nvSpPr>
        <p:spPr>
          <a:ln w="12700">
            <a:miter lim="400000"/>
          </a:ln>
        </p:spPr>
        <p:txBody>
          <a:bodyPr/>
          <a:lstStyle>
            <a:lvl1pPr eaLnBrk="0">
              <a:defRPr/>
            </a:lvl1pPr>
          </a:lstStyle>
          <a:p>
            <a:pPr>
              <a:defRPr/>
            </a:pPr>
            <a:fld id="{82CD467D-81F9-4600-A3DA-242354B860AC}"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1191222281"/>
      </p:ext>
    </p:extLst>
  </p:cSld>
  <p:clrMapOvr>
    <a:masterClrMapping/>
  </p:clrMapOvr>
  <p:transition xmlns:p14="http://schemas.microsoft.com/office/powerpoint/2010/mai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372" name="Shape 372"/>
          <p:cNvSpPr>
            <a:spLocks noGrp="1"/>
          </p:cNvSpPr>
          <p:nvPr>
            <p:ph type="title"/>
          </p:nvPr>
        </p:nvSpPr>
        <p:spPr>
          <a:xfrm>
            <a:off x="914451" y="2130429"/>
            <a:ext cx="10363201" cy="1470027"/>
          </a:xfrm>
          <a:prstGeom prst="rect">
            <a:avLst/>
          </a:prstGeom>
        </p:spPr>
        <p:txBody>
          <a:bodyPr lIns="45718" tIns="45718" rIns="45718" bIns="45718"/>
          <a:lstStyle>
            <a:lvl1pPr algn="l" defTabSz="608259"/>
          </a:lstStyle>
          <a:p>
            <a:r>
              <a:t>Click to edit Master title style</a:t>
            </a:r>
          </a:p>
        </p:txBody>
      </p:sp>
      <p:sp>
        <p:nvSpPr>
          <p:cNvPr id="373" name="Shape 373"/>
          <p:cNvSpPr>
            <a:spLocks noGrp="1"/>
          </p:cNvSpPr>
          <p:nvPr>
            <p:ph type="body" sz="quarter" idx="1"/>
          </p:nvPr>
        </p:nvSpPr>
        <p:spPr>
          <a:xfrm>
            <a:off x="1828800" y="3886200"/>
            <a:ext cx="8534400" cy="1752600"/>
          </a:xfrm>
          <a:prstGeom prst="rect">
            <a:avLst/>
          </a:prstGeom>
        </p:spPr>
        <p:txBody>
          <a:bodyPr lIns="45718" tIns="45718" rIns="45718" bIns="45718"/>
          <a:lstStyle>
            <a:lvl1pPr algn="ctr" defTabSz="608259">
              <a:defRPr>
                <a:solidFill>
                  <a:srgbClr val="888888"/>
                </a:solidFill>
              </a:defRPr>
            </a:lvl1pPr>
          </a:lstStyle>
          <a:p>
            <a:r>
              <a:t>Click to edit Master subtitle style</a:t>
            </a:r>
          </a:p>
        </p:txBody>
      </p:sp>
      <p:sp>
        <p:nvSpPr>
          <p:cNvPr id="4" name="Shape 374"/>
          <p:cNvSpPr>
            <a:spLocks noGrp="1"/>
          </p:cNvSpPr>
          <p:nvPr>
            <p:ph type="sldNum" sz="quarter" idx="10"/>
          </p:nvPr>
        </p:nvSpPr>
        <p:spPr>
          <a:xfrm>
            <a:off x="10223352" y="6408745"/>
            <a:ext cx="264733" cy="261607"/>
          </a:xfrm>
          <a:ln w="12700">
            <a:miter lim="400000"/>
          </a:ln>
        </p:spPr>
        <p:txBody>
          <a:bodyPr lIns="45718" tIns="45718" rIns="45718" bIns="45718"/>
          <a:lstStyle>
            <a:lvl1pPr eaLnBrk="0">
              <a:defRPr/>
            </a:lvl1pPr>
          </a:lstStyle>
          <a:p>
            <a:pPr>
              <a:defRPr/>
            </a:pPr>
            <a:fld id="{DE530E86-9256-48BB-9C6D-EE8F06701029}"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145738330"/>
      </p:ext>
    </p:extLst>
  </p:cSld>
  <p:clrMapOvr>
    <a:masterClrMapping/>
  </p:clrMapOvr>
  <p:transition xmlns:p14="http://schemas.microsoft.com/office/powerpoint/2010/main" spd="med"/>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
  <p:cSld name="3_Custom Layout">
    <p:spTree>
      <p:nvGrpSpPr>
        <p:cNvPr id="1" name=""/>
        <p:cNvGrpSpPr/>
        <p:nvPr/>
      </p:nvGrpSpPr>
      <p:grpSpPr>
        <a:xfrm>
          <a:off x="0" y="0"/>
          <a:ext cx="0" cy="0"/>
          <a:chOff x="0" y="0"/>
          <a:chExt cx="0" cy="0"/>
        </a:xfrm>
      </p:grpSpPr>
      <p:sp>
        <p:nvSpPr>
          <p:cNvPr id="2" name="Shape 381"/>
          <p:cNvSpPr>
            <a:spLocks noGrp="1"/>
          </p:cNvSpPr>
          <p:nvPr>
            <p:ph type="sldNum" sz="quarter" idx="10"/>
          </p:nvPr>
        </p:nvSpPr>
        <p:spPr>
          <a:ln w="12700">
            <a:miter lim="400000"/>
          </a:ln>
        </p:spPr>
        <p:txBody>
          <a:bodyPr/>
          <a:lstStyle>
            <a:lvl1pPr eaLnBrk="0">
              <a:defRPr/>
            </a:lvl1pPr>
          </a:lstStyle>
          <a:p>
            <a:pPr>
              <a:defRPr/>
            </a:pPr>
            <a:fld id="{2247ABFC-F065-466C-B727-C101BAB85334}"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2915786832"/>
      </p:ext>
    </p:extLst>
  </p:cSld>
  <p:clrMapOvr>
    <a:masterClrMapping/>
  </p:clrMapOvr>
  <p:transition xmlns:p14="http://schemas.microsoft.com/office/powerpoint/2010/mai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
  <p:cSld name="6_Blank">
    <p:spTree>
      <p:nvGrpSpPr>
        <p:cNvPr id="1" name=""/>
        <p:cNvGrpSpPr/>
        <p:nvPr/>
      </p:nvGrpSpPr>
      <p:grpSpPr>
        <a:xfrm>
          <a:off x="0" y="0"/>
          <a:ext cx="0" cy="0"/>
          <a:chOff x="0" y="0"/>
          <a:chExt cx="0" cy="0"/>
        </a:xfrm>
      </p:grpSpPr>
      <p:sp>
        <p:nvSpPr>
          <p:cNvPr id="2" name="Shape 388"/>
          <p:cNvSpPr>
            <a:spLocks noGrp="1"/>
          </p:cNvSpPr>
          <p:nvPr>
            <p:ph type="sldNum" sz="quarter" idx="10"/>
          </p:nvPr>
        </p:nvSpPr>
        <p:spPr>
          <a:ln w="12700">
            <a:miter lim="400000"/>
          </a:ln>
        </p:spPr>
        <p:txBody>
          <a:bodyPr/>
          <a:lstStyle>
            <a:lvl1pPr eaLnBrk="0">
              <a:defRPr/>
            </a:lvl1pPr>
          </a:lstStyle>
          <a:p>
            <a:pPr>
              <a:defRPr/>
            </a:pPr>
            <a:fld id="{A31118B3-5457-40CB-99F4-32477D3B11A7}"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3099966370"/>
      </p:ext>
    </p:extLst>
  </p:cSld>
  <p:clrMapOvr>
    <a:masterClrMapping/>
  </p:clrMapOvr>
  <p:transition xmlns:p14="http://schemas.microsoft.com/office/powerpoint/2010/main" spd="med"/>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x">
  <p:cSld name="Side by Side #3">
    <p:spTree>
      <p:nvGrpSpPr>
        <p:cNvPr id="1" name=""/>
        <p:cNvGrpSpPr/>
        <p:nvPr/>
      </p:nvGrpSpPr>
      <p:grpSpPr>
        <a:xfrm>
          <a:off x="0" y="0"/>
          <a:ext cx="0" cy="0"/>
          <a:chOff x="0" y="0"/>
          <a:chExt cx="0" cy="0"/>
        </a:xfrm>
      </p:grpSpPr>
      <p:pic>
        <p:nvPicPr>
          <p:cNvPr id="2" name="image12.jpg" descr="Blue.jpg"/>
          <p:cNvPicPr>
            <a:picLocks noChangeAspect="1"/>
          </p:cNvPicPr>
          <p:nvPr/>
        </p:nvPicPr>
        <p:blipFill>
          <a:blip r:embed="rId2">
            <a:extLst>
              <a:ext uri="{28A0092B-C50C-407E-A947-70E740481C1C}">
                <a14:useLocalDpi xmlns:a14="http://schemas.microsoft.com/office/drawing/2010/main" val="0"/>
              </a:ext>
            </a:extLst>
          </a:blip>
          <a:srcRect b="45866"/>
          <a:stretch>
            <a:fillRect/>
          </a:stretch>
        </p:blipFill>
        <p:spPr bwMode="auto">
          <a:xfrm>
            <a:off x="4276" y="3"/>
            <a:ext cx="12187767" cy="3706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Shape 396"/>
          <p:cNvSpPr>
            <a:spLocks noGrp="1"/>
          </p:cNvSpPr>
          <p:nvPr>
            <p:ph type="sldNum" sz="quarter" idx="10"/>
          </p:nvPr>
        </p:nvSpPr>
        <p:spPr>
          <a:xfrm>
            <a:off x="9953397" y="6501203"/>
            <a:ext cx="295507" cy="292380"/>
          </a:xfrm>
          <a:ln w="12700">
            <a:miter lim="400000"/>
          </a:ln>
        </p:spPr>
        <p:txBody>
          <a:bodyPr/>
          <a:lstStyle>
            <a:lvl1pPr eaLnBrk="0">
              <a:defRPr/>
            </a:lvl1pPr>
          </a:lstStyle>
          <a:p>
            <a:pPr>
              <a:defRPr/>
            </a:pPr>
            <a:fld id="{A36F1410-E967-476C-8A2C-83085FB6993C}" type="slidenum">
              <a:rPr>
                <a:ea typeface="Calibri"/>
                <a:cs typeface="Calibri"/>
              </a:rPr>
              <a:pPr>
                <a:defRPr/>
              </a:pPr>
              <a:t>‹#›</a:t>
            </a:fld>
            <a:endParaRPr dirty="0">
              <a:ea typeface="Calibri"/>
              <a:cs typeface="Calibri"/>
            </a:endParaRPr>
          </a:p>
        </p:txBody>
      </p:sp>
    </p:spTree>
    <p:extLst>
      <p:ext uri="{BB962C8B-B14F-4D97-AF65-F5344CB8AC3E}">
        <p14:creationId xmlns:p14="http://schemas.microsoft.com/office/powerpoint/2010/main" val="2280125536"/>
      </p:ext>
    </p:extLst>
  </p:cSld>
  <p:clrMapOvr>
    <a:masterClrMapping/>
  </p:clrMapOvr>
  <p:transition xmlns:p14="http://schemas.microsoft.com/office/powerpoint/2010/mai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cSld name="NO TEXT - Background Only">
    <p:spTree>
      <p:nvGrpSpPr>
        <p:cNvPr id="1" name=""/>
        <p:cNvGrpSpPr/>
        <p:nvPr/>
      </p:nvGrpSpPr>
      <p:grpSpPr>
        <a:xfrm>
          <a:off x="0" y="0"/>
          <a:ext cx="0" cy="0"/>
          <a:chOff x="0" y="0"/>
          <a:chExt cx="0" cy="0"/>
        </a:xfrm>
      </p:grpSpPr>
      <p:pic>
        <p:nvPicPr>
          <p:cNvPr id="12" name="image2.jpeg" descr="Blue.jpg"/>
          <p:cNvPicPr>
            <a:picLocks noChangeAspect="1"/>
          </p:cNvPicPr>
          <p:nvPr/>
        </p:nvPicPr>
        <p:blipFill>
          <a:blip r:embed="rId2">
            <a:extLst/>
          </a:blip>
          <a:srcRect l="2412" t="27875" r="837" b="58040"/>
          <a:stretch>
            <a:fillRect/>
          </a:stretch>
        </p:blipFill>
        <p:spPr>
          <a:xfrm>
            <a:off x="-1" y="0"/>
            <a:ext cx="12192004" cy="1031301"/>
          </a:xfrm>
          <a:prstGeom prst="rect">
            <a:avLst/>
          </a:prstGeom>
          <a:ln w="12700">
            <a:miter lim="400000"/>
          </a:ln>
        </p:spPr>
      </p:pic>
      <p:pic>
        <p:nvPicPr>
          <p:cNvPr id="13" name="image3.jpeg" descr="Blue.jpg"/>
          <p:cNvPicPr>
            <a:picLocks noChangeAspect="1"/>
          </p:cNvPicPr>
          <p:nvPr/>
        </p:nvPicPr>
        <p:blipFill>
          <a:blip r:embed="rId3">
            <a:extLst/>
          </a:blip>
          <a:srcRect t="33381" b="51696"/>
          <a:stretch>
            <a:fillRect/>
          </a:stretch>
        </p:blipFill>
        <p:spPr>
          <a:xfrm>
            <a:off x="0" y="7823"/>
            <a:ext cx="12192000" cy="1023481"/>
          </a:xfrm>
          <a:prstGeom prst="rect">
            <a:avLst/>
          </a:prstGeom>
          <a:ln w="12700">
            <a:miter lim="400000"/>
          </a:ln>
        </p:spPr>
      </p:pic>
      <p:pic>
        <p:nvPicPr>
          <p:cNvPr id="14" name="image4.jpeg" descr="Grey-Bottom.jpg"/>
          <p:cNvPicPr>
            <a:picLocks noChangeAspect="1"/>
          </p:cNvPicPr>
          <p:nvPr/>
        </p:nvPicPr>
        <p:blipFill>
          <a:blip r:embed="rId4">
            <a:extLst/>
          </a:blip>
          <a:stretch>
            <a:fillRect/>
          </a:stretch>
        </p:blipFill>
        <p:spPr>
          <a:xfrm>
            <a:off x="0" y="6254050"/>
            <a:ext cx="12192000" cy="613103"/>
          </a:xfrm>
          <a:prstGeom prst="rect">
            <a:avLst/>
          </a:prstGeom>
          <a:ln w="12700">
            <a:miter lim="400000"/>
          </a:ln>
        </p:spPr>
      </p:pic>
      <p:pic>
        <p:nvPicPr>
          <p:cNvPr id="15" name="image5.png" descr="Divider.png"/>
          <p:cNvPicPr>
            <a:picLocks noChangeAspect="1"/>
          </p:cNvPicPr>
          <p:nvPr/>
        </p:nvPicPr>
        <p:blipFill>
          <a:blip r:embed="rId5">
            <a:extLst/>
          </a:blip>
          <a:stretch>
            <a:fillRect/>
          </a:stretch>
        </p:blipFill>
        <p:spPr>
          <a:xfrm>
            <a:off x="9959840" y="6195685"/>
            <a:ext cx="862481" cy="706488"/>
          </a:xfrm>
          <a:prstGeom prst="rect">
            <a:avLst/>
          </a:prstGeom>
          <a:ln w="12700">
            <a:miter lim="400000"/>
          </a:ln>
        </p:spPr>
      </p:pic>
      <p:sp>
        <p:nvSpPr>
          <p:cNvPr id="16" name="Shape 1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01363820"/>
      </p:ext>
    </p:extLst>
  </p:cSld>
  <p:clrMapOvr>
    <a:masterClrMapping/>
  </p:clrMapOvr>
  <p:transition xmlns:p14="http://schemas.microsoft.com/office/powerpoint/2010/main" spd="med"/>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x">
  <p:cSld name="Grey Footer">
    <p:spTree>
      <p:nvGrpSpPr>
        <p:cNvPr id="1" name=""/>
        <p:cNvGrpSpPr/>
        <p:nvPr/>
      </p:nvGrpSpPr>
      <p:grpSpPr>
        <a:xfrm>
          <a:off x="0" y="0"/>
          <a:ext cx="0" cy="0"/>
          <a:chOff x="0" y="0"/>
          <a:chExt cx="0" cy="0"/>
        </a:xfrm>
      </p:grpSpPr>
      <p:pic>
        <p:nvPicPr>
          <p:cNvPr id="33" name="image4.jpeg" descr="Grey-Bottom.jpg"/>
          <p:cNvPicPr>
            <a:picLocks noChangeAspect="1"/>
          </p:cNvPicPr>
          <p:nvPr/>
        </p:nvPicPr>
        <p:blipFill>
          <a:blip r:embed="rId2">
            <a:extLst/>
          </a:blip>
          <a:stretch>
            <a:fillRect/>
          </a:stretch>
        </p:blipFill>
        <p:spPr>
          <a:xfrm>
            <a:off x="0" y="6254050"/>
            <a:ext cx="12192000" cy="613103"/>
          </a:xfrm>
          <a:prstGeom prst="rect">
            <a:avLst/>
          </a:prstGeom>
          <a:ln w="12700">
            <a:miter lim="400000"/>
          </a:ln>
        </p:spPr>
      </p:pic>
      <p:pic>
        <p:nvPicPr>
          <p:cNvPr id="34" name="image5.png" descr="Divider.png"/>
          <p:cNvPicPr>
            <a:picLocks noChangeAspect="1"/>
          </p:cNvPicPr>
          <p:nvPr/>
        </p:nvPicPr>
        <p:blipFill>
          <a:blip r:embed="rId3">
            <a:extLst/>
          </a:blip>
          <a:stretch>
            <a:fillRect/>
          </a:stretch>
        </p:blipFill>
        <p:spPr>
          <a:xfrm>
            <a:off x="10016458" y="6195685"/>
            <a:ext cx="862481" cy="706488"/>
          </a:xfrm>
          <a:prstGeom prst="rect">
            <a:avLst/>
          </a:prstGeom>
          <a:ln w="12700">
            <a:miter lim="400000"/>
          </a:ln>
        </p:spPr>
      </p:pic>
      <p:sp>
        <p:nvSpPr>
          <p:cNvPr id="35" name="Shape 3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11920153"/>
      </p:ext>
    </p:extLst>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2_NO TEXT - Background Only">
    <p:spTree>
      <p:nvGrpSpPr>
        <p:cNvPr id="1" name=""/>
        <p:cNvGrpSpPr/>
        <p:nvPr/>
      </p:nvGrpSpPr>
      <p:grpSpPr>
        <a:xfrm>
          <a:off x="0" y="0"/>
          <a:ext cx="0" cy="0"/>
          <a:chOff x="0" y="0"/>
          <a:chExt cx="0" cy="0"/>
        </a:xfrm>
      </p:grpSpPr>
      <p:pic>
        <p:nvPicPr>
          <p:cNvPr id="250" name="image1.jpeg" descr="Blue.jpg"/>
          <p:cNvPicPr>
            <a:picLocks noChangeAspect="1"/>
          </p:cNvPicPr>
          <p:nvPr/>
        </p:nvPicPr>
        <p:blipFill>
          <a:blip r:embed="rId2">
            <a:extLst/>
          </a:blip>
          <a:srcRect l="2412" t="27875" r="835" b="58040"/>
          <a:stretch>
            <a:fillRect/>
          </a:stretch>
        </p:blipFill>
        <p:spPr>
          <a:xfrm>
            <a:off x="48" y="0"/>
            <a:ext cx="12192007" cy="1031301"/>
          </a:xfrm>
          <a:prstGeom prst="rect">
            <a:avLst/>
          </a:prstGeom>
          <a:ln w="12700">
            <a:miter lim="400000"/>
          </a:ln>
        </p:spPr>
      </p:pic>
      <p:pic>
        <p:nvPicPr>
          <p:cNvPr id="251" name="image2.jpeg" descr="Blue.jpg"/>
          <p:cNvPicPr>
            <a:picLocks noChangeAspect="1"/>
          </p:cNvPicPr>
          <p:nvPr/>
        </p:nvPicPr>
        <p:blipFill>
          <a:blip r:embed="rId3">
            <a:extLst/>
          </a:blip>
          <a:srcRect t="33381" b="51694"/>
          <a:stretch>
            <a:fillRect/>
          </a:stretch>
        </p:blipFill>
        <p:spPr>
          <a:xfrm>
            <a:off x="0" y="7821"/>
            <a:ext cx="12192000" cy="1023485"/>
          </a:xfrm>
          <a:prstGeom prst="rect">
            <a:avLst/>
          </a:prstGeom>
          <a:ln w="12700">
            <a:miter lim="400000"/>
          </a:ln>
        </p:spPr>
      </p:pic>
      <p:pic>
        <p:nvPicPr>
          <p:cNvPr id="252" name="image3.jpeg" descr="Grey-Bottom.jpg"/>
          <p:cNvPicPr>
            <a:picLocks noChangeAspect="1"/>
          </p:cNvPicPr>
          <p:nvPr/>
        </p:nvPicPr>
        <p:blipFill>
          <a:blip r:embed="rId4">
            <a:extLst/>
          </a:blip>
          <a:stretch>
            <a:fillRect/>
          </a:stretch>
        </p:blipFill>
        <p:spPr>
          <a:xfrm>
            <a:off x="0" y="6253952"/>
            <a:ext cx="12192000" cy="613104"/>
          </a:xfrm>
          <a:prstGeom prst="rect">
            <a:avLst/>
          </a:prstGeom>
          <a:ln w="12700">
            <a:miter lim="400000"/>
          </a:ln>
        </p:spPr>
      </p:pic>
      <p:pic>
        <p:nvPicPr>
          <p:cNvPr id="253" name="image8.png" descr="Divider.png"/>
          <p:cNvPicPr>
            <a:picLocks noChangeAspect="1"/>
          </p:cNvPicPr>
          <p:nvPr/>
        </p:nvPicPr>
        <p:blipFill>
          <a:blip r:embed="rId5">
            <a:extLst/>
          </a:blip>
          <a:stretch>
            <a:fillRect/>
          </a:stretch>
        </p:blipFill>
        <p:spPr>
          <a:xfrm>
            <a:off x="9959745" y="6195810"/>
            <a:ext cx="862483" cy="706489"/>
          </a:xfrm>
          <a:prstGeom prst="rect">
            <a:avLst/>
          </a:prstGeom>
          <a:ln w="12700">
            <a:miter lim="400000"/>
          </a:ln>
        </p:spPr>
      </p:pic>
      <p:grpSp>
        <p:nvGrpSpPr>
          <p:cNvPr id="257" name="Group 257"/>
          <p:cNvGrpSpPr/>
          <p:nvPr/>
        </p:nvGrpSpPr>
        <p:grpSpPr>
          <a:xfrm>
            <a:off x="10822333" y="6424789"/>
            <a:ext cx="1113383" cy="268336"/>
            <a:chOff x="-1" y="0"/>
            <a:chExt cx="835036" cy="201250"/>
          </a:xfrm>
        </p:grpSpPr>
        <p:pic>
          <p:nvPicPr>
            <p:cNvPr id="254" name="image2.png" descr="Westwood-One-White-Logo-Separated.png"/>
            <p:cNvPicPr>
              <a:picLocks noChangeAspect="1"/>
            </p:cNvPicPr>
            <p:nvPr/>
          </p:nvPicPr>
          <p:blipFill>
            <a:blip r:embed="rId6">
              <a:extLst/>
            </a:blip>
            <a:stretch>
              <a:fillRect/>
            </a:stretch>
          </p:blipFill>
          <p:spPr>
            <a:xfrm>
              <a:off x="484547" y="15859"/>
              <a:ext cx="350488" cy="181571"/>
            </a:xfrm>
            <a:prstGeom prst="rect">
              <a:avLst/>
            </a:prstGeom>
            <a:ln w="12700" cap="flat">
              <a:noFill/>
              <a:miter lim="400000"/>
            </a:ln>
            <a:effectLst/>
          </p:spPr>
        </p:pic>
        <p:pic>
          <p:nvPicPr>
            <p:cNvPr id="255" name="image3.png" descr="CUMULUS.png"/>
            <p:cNvPicPr>
              <a:picLocks noChangeAspect="1"/>
            </p:cNvPicPr>
            <p:nvPr/>
          </p:nvPicPr>
          <p:blipFill>
            <a:blip r:embed="rId7">
              <a:extLst/>
            </a:blip>
            <a:stretch>
              <a:fillRect/>
            </a:stretch>
          </p:blipFill>
          <p:spPr>
            <a:xfrm>
              <a:off x="-2" y="-1"/>
              <a:ext cx="350893" cy="201251"/>
            </a:xfrm>
            <a:prstGeom prst="rect">
              <a:avLst/>
            </a:prstGeom>
            <a:ln w="12700" cap="flat">
              <a:noFill/>
              <a:miter lim="400000"/>
            </a:ln>
            <a:effectLst/>
          </p:spPr>
        </p:pic>
        <p:sp>
          <p:nvSpPr>
            <p:cNvPr id="256" name="Shape 256"/>
            <p:cNvSpPr/>
            <p:nvPr/>
          </p:nvSpPr>
          <p:spPr>
            <a:xfrm>
              <a:off x="424571" y="33724"/>
              <a:ext cx="6" cy="133846"/>
            </a:xfrm>
            <a:prstGeom prst="line">
              <a:avLst/>
            </a:prstGeom>
            <a:noFill/>
            <a:ln w="6350" cap="flat">
              <a:solidFill>
                <a:srgbClr val="FFFFFF"/>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pPr defTabSz="608131" hangingPunct="0"/>
              <a:endParaRPr sz="2400" kern="0">
                <a:solidFill>
                  <a:srgbClr val="000000"/>
                </a:solidFill>
                <a:sym typeface="Helvetica"/>
              </a:endParaRPr>
            </a:p>
          </p:txBody>
        </p:sp>
      </p:grpSp>
      <p:sp>
        <p:nvSpPr>
          <p:cNvPr id="258" name="Shape 25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26554862"/>
      </p:ext>
    </p:extLst>
  </p:cSld>
  <p:clrMapOvr>
    <a:masterClrMapping/>
  </p:clrMapOvr>
  <p:transition xmlns:p14="http://schemas.microsoft.com/office/powerpoint/2010/mai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NO TEXT - Middle Blue">
    <p:spTree>
      <p:nvGrpSpPr>
        <p:cNvPr id="1" name=""/>
        <p:cNvGrpSpPr/>
        <p:nvPr/>
      </p:nvGrpSpPr>
      <p:grpSpPr>
        <a:xfrm>
          <a:off x="0" y="0"/>
          <a:ext cx="0" cy="0"/>
          <a:chOff x="0" y="0"/>
          <a:chExt cx="0" cy="0"/>
        </a:xfrm>
      </p:grpSpPr>
      <p:sp>
        <p:nvSpPr>
          <p:cNvPr id="50" name="Shape 50"/>
          <p:cNvSpPr>
            <a:spLocks noGrp="1"/>
          </p:cNvSpPr>
          <p:nvPr>
            <p:ph type="title"/>
          </p:nvPr>
        </p:nvSpPr>
        <p:spPr>
          <a:prstGeom prst="rect">
            <a:avLst/>
          </a:prstGeom>
        </p:spPr>
        <p:txBody>
          <a:bodyPr/>
          <a:lstStyle/>
          <a:p>
            <a:r>
              <a:t>Click to edit Master title style</a:t>
            </a:r>
          </a:p>
        </p:txBody>
      </p:sp>
      <p:sp>
        <p:nvSpPr>
          <p:cNvPr id="51" name="Shape 51"/>
          <p:cNvSpPr>
            <a:spLocks noGrp="1"/>
          </p:cNvSpPr>
          <p:nvPr>
            <p:ph type="body" idx="1"/>
          </p:nvPr>
        </p:nvSpPr>
        <p:spPr>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52" name="Shape 5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4661872"/>
      </p:ext>
    </p:extLst>
  </p:cSld>
  <p:clrMapOvr>
    <a:masterClrMapping/>
  </p:clrMapOvr>
  <p:transition xmlns:p14="http://schemas.microsoft.com/office/powerpoint/2010/mai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x">
  <p:cSld name="Side By Side #1">
    <p:spTree>
      <p:nvGrpSpPr>
        <p:cNvPr id="1" name=""/>
        <p:cNvGrpSpPr/>
        <p:nvPr/>
      </p:nvGrpSpPr>
      <p:grpSpPr>
        <a:xfrm>
          <a:off x="0" y="0"/>
          <a:ext cx="0" cy="0"/>
          <a:chOff x="0" y="0"/>
          <a:chExt cx="0" cy="0"/>
        </a:xfrm>
      </p:grpSpPr>
      <p:pic>
        <p:nvPicPr>
          <p:cNvPr id="59" name="image1.jpeg" descr="Blue.jpg"/>
          <p:cNvPicPr>
            <a:picLocks noChangeAspect="1"/>
          </p:cNvPicPr>
          <p:nvPr/>
        </p:nvPicPr>
        <p:blipFill>
          <a:blip r:embed="rId2">
            <a:extLst/>
          </a:blip>
          <a:srcRect r="50013"/>
          <a:stretch>
            <a:fillRect/>
          </a:stretch>
        </p:blipFill>
        <p:spPr>
          <a:xfrm>
            <a:off x="3176" y="3"/>
            <a:ext cx="6092824" cy="6846620"/>
          </a:xfrm>
          <a:prstGeom prst="rect">
            <a:avLst/>
          </a:prstGeom>
          <a:ln w="12700">
            <a:miter lim="400000"/>
          </a:ln>
        </p:spPr>
      </p:pic>
      <p:sp>
        <p:nvSpPr>
          <p:cNvPr id="60" name="Shape 6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29543624"/>
      </p:ext>
    </p:extLst>
  </p:cSld>
  <p:clrMapOvr>
    <a:masterClrMapping/>
  </p:clrMapOvr>
  <p:transition xmlns:p14="http://schemas.microsoft.com/office/powerpoint/2010/mai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
  <p:cSld name="Side By Side #2">
    <p:spTree>
      <p:nvGrpSpPr>
        <p:cNvPr id="1" name=""/>
        <p:cNvGrpSpPr/>
        <p:nvPr/>
      </p:nvGrpSpPr>
      <p:grpSpPr>
        <a:xfrm>
          <a:off x="0" y="0"/>
          <a:ext cx="0" cy="0"/>
          <a:chOff x="0" y="0"/>
          <a:chExt cx="0" cy="0"/>
        </a:xfrm>
      </p:grpSpPr>
      <p:pic>
        <p:nvPicPr>
          <p:cNvPr id="67" name="image1.jpeg" descr="Blue.jpg"/>
          <p:cNvPicPr>
            <a:picLocks noChangeAspect="1"/>
          </p:cNvPicPr>
          <p:nvPr/>
        </p:nvPicPr>
        <p:blipFill>
          <a:blip r:embed="rId2">
            <a:extLst/>
          </a:blip>
          <a:srcRect l="49987"/>
          <a:stretch>
            <a:fillRect/>
          </a:stretch>
        </p:blipFill>
        <p:spPr>
          <a:xfrm>
            <a:off x="6096000" y="3"/>
            <a:ext cx="6096005" cy="6846620"/>
          </a:xfrm>
          <a:prstGeom prst="rect">
            <a:avLst/>
          </a:prstGeom>
          <a:ln w="12700">
            <a:miter lim="400000"/>
          </a:ln>
        </p:spPr>
      </p:pic>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82397785"/>
      </p:ext>
    </p:extLst>
  </p:cSld>
  <p:clrMapOvr>
    <a:masterClrMapping/>
  </p:clrMapOvr>
  <p:transition xmlns:p14="http://schemas.microsoft.com/office/powerpoint/2010/mai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x">
  <p:cSld name="Side by Side #3">
    <p:spTree>
      <p:nvGrpSpPr>
        <p:cNvPr id="1" name=""/>
        <p:cNvGrpSpPr/>
        <p:nvPr/>
      </p:nvGrpSpPr>
      <p:grpSpPr>
        <a:xfrm>
          <a:off x="0" y="0"/>
          <a:ext cx="0" cy="0"/>
          <a:chOff x="0" y="0"/>
          <a:chExt cx="0" cy="0"/>
        </a:xfrm>
      </p:grpSpPr>
      <p:pic>
        <p:nvPicPr>
          <p:cNvPr id="75" name="image1.jpeg" descr="Blue.jpg"/>
          <p:cNvPicPr>
            <a:picLocks noChangeAspect="1"/>
          </p:cNvPicPr>
          <p:nvPr/>
        </p:nvPicPr>
        <p:blipFill>
          <a:blip r:embed="rId2">
            <a:extLst/>
          </a:blip>
          <a:srcRect b="45867"/>
          <a:stretch>
            <a:fillRect/>
          </a:stretch>
        </p:blipFill>
        <p:spPr>
          <a:xfrm>
            <a:off x="3187" y="-6"/>
            <a:ext cx="12188825" cy="3706300"/>
          </a:xfrm>
          <a:prstGeom prst="rect">
            <a:avLst/>
          </a:prstGeom>
          <a:ln w="12700">
            <a:miter lim="400000"/>
          </a:ln>
        </p:spPr>
      </p:pic>
      <p:sp>
        <p:nvSpPr>
          <p:cNvPr id="76" name="Shape 7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34198507"/>
      </p:ext>
    </p:extLst>
  </p:cSld>
  <p:clrMapOvr>
    <a:masterClrMapping/>
  </p:clrMapOvr>
  <p:transition xmlns:p14="http://schemas.microsoft.com/office/powerpoint/2010/mai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
  <p:cSld name="NO TEXT - Blue Footer">
    <p:spTree>
      <p:nvGrpSpPr>
        <p:cNvPr id="1" name=""/>
        <p:cNvGrpSpPr/>
        <p:nvPr/>
      </p:nvGrpSpPr>
      <p:grpSpPr>
        <a:xfrm>
          <a:off x="0" y="0"/>
          <a:ext cx="0" cy="0"/>
          <a:chOff x="0" y="0"/>
          <a:chExt cx="0" cy="0"/>
        </a:xfrm>
      </p:grpSpPr>
      <p:pic>
        <p:nvPicPr>
          <p:cNvPr id="101" name="image10.jpeg" descr="Blue.jpg"/>
          <p:cNvPicPr>
            <a:picLocks noChangeAspect="1"/>
          </p:cNvPicPr>
          <p:nvPr/>
        </p:nvPicPr>
        <p:blipFill>
          <a:blip r:embed="rId2">
            <a:extLst/>
          </a:blip>
          <a:stretch>
            <a:fillRect/>
          </a:stretch>
        </p:blipFill>
        <p:spPr>
          <a:xfrm>
            <a:off x="4" y="6278913"/>
            <a:ext cx="12215525" cy="611507"/>
          </a:xfrm>
          <a:prstGeom prst="rect">
            <a:avLst/>
          </a:prstGeom>
          <a:ln w="12700">
            <a:miter lim="400000"/>
          </a:ln>
        </p:spPr>
      </p:pic>
      <p:pic>
        <p:nvPicPr>
          <p:cNvPr id="102" name="image11.png" descr="Divider.png"/>
          <p:cNvPicPr>
            <a:picLocks noChangeAspect="1"/>
          </p:cNvPicPr>
          <p:nvPr/>
        </p:nvPicPr>
        <p:blipFill>
          <a:blip r:embed="rId3">
            <a:extLst/>
          </a:blip>
          <a:stretch>
            <a:fillRect/>
          </a:stretch>
        </p:blipFill>
        <p:spPr>
          <a:xfrm>
            <a:off x="9992841" y="6225792"/>
            <a:ext cx="862483" cy="706488"/>
          </a:xfrm>
          <a:prstGeom prst="rect">
            <a:avLst/>
          </a:prstGeom>
          <a:ln w="12700">
            <a:miter lim="400000"/>
          </a:ln>
        </p:spPr>
      </p:pic>
      <p:pic>
        <p:nvPicPr>
          <p:cNvPr id="103" name="image12.png" descr="GP_DividerBar"/>
          <p:cNvPicPr>
            <a:picLocks noChangeAspect="1"/>
          </p:cNvPicPr>
          <p:nvPr/>
        </p:nvPicPr>
        <p:blipFill>
          <a:blip r:embed="rId4">
            <a:extLst/>
          </a:blip>
          <a:stretch>
            <a:fillRect/>
          </a:stretch>
        </p:blipFill>
        <p:spPr>
          <a:xfrm>
            <a:off x="23620" y="5931262"/>
            <a:ext cx="12192001" cy="1103383"/>
          </a:xfrm>
          <a:prstGeom prst="rect">
            <a:avLst/>
          </a:prstGeom>
          <a:ln w="12700">
            <a:miter lim="400000"/>
          </a:ln>
        </p:spPr>
      </p:pic>
      <p:sp>
        <p:nvSpPr>
          <p:cNvPr id="104" name="Shape 10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44014921"/>
      </p:ext>
    </p:extLst>
  </p:cSld>
  <p:clrMapOvr>
    <a:masterClrMapping/>
  </p:clrMapOvr>
  <p:transition xmlns:p14="http://schemas.microsoft.com/office/powerpoint/2010/mai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18" name="image2.jpeg" descr="Blue.jpg"/>
          <p:cNvPicPr>
            <a:picLocks noChangeAspect="1"/>
          </p:cNvPicPr>
          <p:nvPr/>
        </p:nvPicPr>
        <p:blipFill>
          <a:blip r:embed="rId2">
            <a:extLst/>
          </a:blip>
          <a:srcRect l="2412" t="27875" r="837" b="58040"/>
          <a:stretch>
            <a:fillRect/>
          </a:stretch>
        </p:blipFill>
        <p:spPr>
          <a:xfrm>
            <a:off x="-2" y="0"/>
            <a:ext cx="12192003" cy="1031301"/>
          </a:xfrm>
          <a:prstGeom prst="rect">
            <a:avLst/>
          </a:prstGeom>
          <a:ln w="12700">
            <a:miter lim="400000"/>
          </a:ln>
        </p:spPr>
      </p:pic>
      <p:pic>
        <p:nvPicPr>
          <p:cNvPr id="119" name="image3.jpeg" descr="Blue.jpg"/>
          <p:cNvPicPr>
            <a:picLocks noChangeAspect="1"/>
          </p:cNvPicPr>
          <p:nvPr/>
        </p:nvPicPr>
        <p:blipFill>
          <a:blip r:embed="rId3">
            <a:extLst/>
          </a:blip>
          <a:srcRect t="33381" b="51696"/>
          <a:stretch>
            <a:fillRect/>
          </a:stretch>
        </p:blipFill>
        <p:spPr>
          <a:xfrm>
            <a:off x="0" y="7823"/>
            <a:ext cx="12192000" cy="1023481"/>
          </a:xfrm>
          <a:prstGeom prst="rect">
            <a:avLst/>
          </a:prstGeom>
          <a:ln w="12700">
            <a:miter lim="400000"/>
          </a:ln>
        </p:spPr>
      </p:pic>
      <p:sp>
        <p:nvSpPr>
          <p:cNvPr id="120" name="Shape 120"/>
          <p:cNvSpPr>
            <a:spLocks noGrp="1"/>
          </p:cNvSpPr>
          <p:nvPr>
            <p:ph type="title"/>
          </p:nvPr>
        </p:nvSpPr>
        <p:spPr>
          <a:xfrm>
            <a:off x="609600" y="274637"/>
            <a:ext cx="10972800" cy="589835"/>
          </a:xfrm>
          <a:prstGeom prst="rect">
            <a:avLst/>
          </a:prstGeom>
        </p:spPr>
        <p:txBody>
          <a:bodyPr/>
          <a:lstStyle>
            <a:lvl1pPr>
              <a:defRPr>
                <a:solidFill>
                  <a:srgbClr val="FFFFFF"/>
                </a:solidFill>
              </a:defRPr>
            </a:lvl1pPr>
          </a:lstStyle>
          <a:p>
            <a:r>
              <a:t>Click to edit Master title style</a:t>
            </a:r>
          </a:p>
        </p:txBody>
      </p:sp>
      <p:sp>
        <p:nvSpPr>
          <p:cNvPr id="121" name="Shape 121"/>
          <p:cNvSpPr>
            <a:spLocks noGrp="1"/>
          </p:cNvSpPr>
          <p:nvPr>
            <p:ph type="body" idx="1"/>
          </p:nvPr>
        </p:nvSpPr>
        <p:spPr>
          <a:prstGeom prst="rect">
            <a:avLst/>
          </a:prstGeom>
        </p:spPr>
        <p:txBody>
          <a:bodyPr/>
          <a:lstStyle>
            <a:lvl1pPr>
              <a:defRPr>
                <a:solidFill>
                  <a:srgbClr val="000000"/>
                </a:solidFill>
              </a:defRPr>
            </a:lvl1pPr>
            <a:lvl2pPr>
              <a:defRPr>
                <a:solidFill>
                  <a:srgbClr val="000000"/>
                </a:solidFill>
              </a:defRPr>
            </a:lvl2pPr>
            <a:lvl3pPr marL="1571799">
              <a:defRPr>
                <a:solidFill>
                  <a:srgbClr val="000000"/>
                </a:solidFill>
              </a:defRPr>
            </a:lvl3pPr>
            <a:lvl4pPr marL="2212527" indent="-387224">
              <a:defRPr>
                <a:solidFill>
                  <a:srgbClr val="000000"/>
                </a:solidFill>
              </a:defRPr>
            </a:lvl4pPr>
            <a:lvl5pPr marL="2821024" indent="-387225">
              <a:defRPr>
                <a:solidFill>
                  <a:srgbClr val="000000"/>
                </a:solidFill>
              </a:defRPr>
            </a:lvl5pPr>
          </a:lstStyle>
          <a:p>
            <a:r>
              <a:t>Click to edit Master text styles</a:t>
            </a:r>
          </a:p>
          <a:p>
            <a:pPr lvl="1"/>
            <a:r>
              <a:t>Second level</a:t>
            </a:r>
          </a:p>
          <a:p>
            <a:pPr lvl="2"/>
            <a:r>
              <a:t>Third level</a:t>
            </a:r>
          </a:p>
          <a:p>
            <a:pPr lvl="3"/>
            <a:r>
              <a:t>Fourth level</a:t>
            </a:r>
          </a:p>
          <a:p>
            <a:pPr lvl="4"/>
            <a:r>
              <a:t>Fifth level</a:t>
            </a:r>
          </a:p>
        </p:txBody>
      </p:sp>
      <p:pic>
        <p:nvPicPr>
          <p:cNvPr id="122" name="image4.jpeg" descr="Grey-Bottom.jpg"/>
          <p:cNvPicPr>
            <a:picLocks noChangeAspect="1"/>
          </p:cNvPicPr>
          <p:nvPr/>
        </p:nvPicPr>
        <p:blipFill>
          <a:blip r:embed="rId4">
            <a:extLst/>
          </a:blip>
          <a:stretch>
            <a:fillRect/>
          </a:stretch>
        </p:blipFill>
        <p:spPr>
          <a:xfrm>
            <a:off x="0" y="6253953"/>
            <a:ext cx="12192000" cy="613099"/>
          </a:xfrm>
          <a:prstGeom prst="rect">
            <a:avLst/>
          </a:prstGeom>
          <a:ln w="12700">
            <a:miter lim="400000"/>
          </a:ln>
        </p:spPr>
      </p:pic>
      <p:pic>
        <p:nvPicPr>
          <p:cNvPr id="123" name="image13.png" descr="Divider.png"/>
          <p:cNvPicPr>
            <a:picLocks noChangeAspect="1"/>
          </p:cNvPicPr>
          <p:nvPr/>
        </p:nvPicPr>
        <p:blipFill>
          <a:blip r:embed="rId5">
            <a:extLst/>
          </a:blip>
          <a:stretch>
            <a:fillRect/>
          </a:stretch>
        </p:blipFill>
        <p:spPr>
          <a:xfrm>
            <a:off x="9959744" y="6195687"/>
            <a:ext cx="862477" cy="706484"/>
          </a:xfrm>
          <a:prstGeom prst="rect">
            <a:avLst/>
          </a:prstGeom>
          <a:ln w="12700">
            <a:miter lim="400000"/>
          </a:ln>
        </p:spPr>
      </p:pic>
      <p:grpSp>
        <p:nvGrpSpPr>
          <p:cNvPr id="127" name="Group 127"/>
          <p:cNvGrpSpPr/>
          <p:nvPr/>
        </p:nvGrpSpPr>
        <p:grpSpPr>
          <a:xfrm>
            <a:off x="10822219" y="6424799"/>
            <a:ext cx="1113372" cy="268324"/>
            <a:chOff x="0" y="0"/>
            <a:chExt cx="835027" cy="201242"/>
          </a:xfrm>
        </p:grpSpPr>
        <p:pic>
          <p:nvPicPr>
            <p:cNvPr id="124" name="image14.png" descr="Westwood-One-White-Logo-Separated.png"/>
            <p:cNvPicPr>
              <a:picLocks noChangeAspect="1"/>
            </p:cNvPicPr>
            <p:nvPr/>
          </p:nvPicPr>
          <p:blipFill>
            <a:blip r:embed="rId6">
              <a:extLst/>
            </a:blip>
            <a:stretch>
              <a:fillRect/>
            </a:stretch>
          </p:blipFill>
          <p:spPr>
            <a:xfrm>
              <a:off x="484546" y="15859"/>
              <a:ext cx="350481" cy="181564"/>
            </a:xfrm>
            <a:prstGeom prst="rect">
              <a:avLst/>
            </a:prstGeom>
            <a:ln w="12700" cap="flat">
              <a:noFill/>
              <a:miter lim="400000"/>
            </a:ln>
            <a:effectLst/>
          </p:spPr>
        </p:pic>
        <p:pic>
          <p:nvPicPr>
            <p:cNvPr id="125" name="image15.png" descr="CUMULUS.png"/>
            <p:cNvPicPr>
              <a:picLocks noChangeAspect="1"/>
            </p:cNvPicPr>
            <p:nvPr/>
          </p:nvPicPr>
          <p:blipFill>
            <a:blip r:embed="rId7">
              <a:extLst/>
            </a:blip>
            <a:stretch>
              <a:fillRect/>
            </a:stretch>
          </p:blipFill>
          <p:spPr>
            <a:xfrm>
              <a:off x="-1" y="-1"/>
              <a:ext cx="350887" cy="201244"/>
            </a:xfrm>
            <a:prstGeom prst="rect">
              <a:avLst/>
            </a:prstGeom>
            <a:ln w="12700" cap="flat">
              <a:noFill/>
              <a:miter lim="400000"/>
            </a:ln>
            <a:effectLst/>
          </p:spPr>
        </p:pic>
        <p:sp>
          <p:nvSpPr>
            <p:cNvPr id="126" name="Shape 126"/>
            <p:cNvSpPr/>
            <p:nvPr/>
          </p:nvSpPr>
          <p:spPr>
            <a:xfrm>
              <a:off x="424570" y="33724"/>
              <a:ext cx="2" cy="133839"/>
            </a:xfrm>
            <a:prstGeom prst="line">
              <a:avLst/>
            </a:prstGeom>
            <a:noFill/>
            <a:ln w="6350" cap="flat">
              <a:solidFill>
                <a:srgbClr val="FFFFFF"/>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pPr defTabSz="608403" hangingPunct="0"/>
              <a:endParaRPr sz="2400" kern="0">
                <a:solidFill>
                  <a:srgbClr val="000000"/>
                </a:solidFill>
                <a:latin typeface="Calibri"/>
                <a:ea typeface="Calibri"/>
                <a:cs typeface="Calibri"/>
                <a:sym typeface="Calibri"/>
              </a:endParaRPr>
            </a:p>
          </p:txBody>
        </p:sp>
      </p:grpSp>
      <p:sp>
        <p:nvSpPr>
          <p:cNvPr id="128" name="Shape 128"/>
          <p:cNvSpPr>
            <a:spLocks noGrp="1"/>
          </p:cNvSpPr>
          <p:nvPr>
            <p:ph type="sldNum" sz="quarter" idx="2"/>
          </p:nvPr>
        </p:nvSpPr>
        <p:spPr>
          <a:xfrm>
            <a:off x="8442097" y="6210163"/>
            <a:ext cx="295507" cy="29238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66750067"/>
      </p:ext>
    </p:extLst>
  </p:cSld>
  <p:clrMapOvr>
    <a:masterClrMapping/>
  </p:clrMapOvr>
  <p:transition xmlns:p14="http://schemas.microsoft.com/office/powerpoint/2010/mai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
  <p:cSld name="1_NO TEXT - Background Only">
    <p:spTree>
      <p:nvGrpSpPr>
        <p:cNvPr id="1" name=""/>
        <p:cNvGrpSpPr/>
        <p:nvPr/>
      </p:nvGrpSpPr>
      <p:grpSpPr>
        <a:xfrm>
          <a:off x="0" y="0"/>
          <a:ext cx="0" cy="0"/>
          <a:chOff x="0" y="0"/>
          <a:chExt cx="0" cy="0"/>
        </a:xfrm>
      </p:grpSpPr>
      <p:pic>
        <p:nvPicPr>
          <p:cNvPr id="135" name="image2.jpeg" descr="Blue.jpg"/>
          <p:cNvPicPr>
            <a:picLocks noChangeAspect="1"/>
          </p:cNvPicPr>
          <p:nvPr/>
        </p:nvPicPr>
        <p:blipFill>
          <a:blip r:embed="rId2">
            <a:extLst/>
          </a:blip>
          <a:srcRect l="2412" t="27875" r="837" b="58040"/>
          <a:stretch>
            <a:fillRect/>
          </a:stretch>
        </p:blipFill>
        <p:spPr>
          <a:xfrm>
            <a:off x="-2" y="0"/>
            <a:ext cx="12192003" cy="1031301"/>
          </a:xfrm>
          <a:prstGeom prst="rect">
            <a:avLst/>
          </a:prstGeom>
          <a:ln w="12700">
            <a:miter lim="400000"/>
          </a:ln>
        </p:spPr>
      </p:pic>
      <p:pic>
        <p:nvPicPr>
          <p:cNvPr id="136" name="image3.jpeg" descr="Blue.jpg"/>
          <p:cNvPicPr>
            <a:picLocks noChangeAspect="1"/>
          </p:cNvPicPr>
          <p:nvPr/>
        </p:nvPicPr>
        <p:blipFill>
          <a:blip r:embed="rId3">
            <a:extLst/>
          </a:blip>
          <a:srcRect t="33381" b="51696"/>
          <a:stretch>
            <a:fillRect/>
          </a:stretch>
        </p:blipFill>
        <p:spPr>
          <a:xfrm>
            <a:off x="0" y="7823"/>
            <a:ext cx="12192000" cy="1023481"/>
          </a:xfrm>
          <a:prstGeom prst="rect">
            <a:avLst/>
          </a:prstGeom>
          <a:ln w="12700">
            <a:miter lim="400000"/>
          </a:ln>
        </p:spPr>
      </p:pic>
      <p:pic>
        <p:nvPicPr>
          <p:cNvPr id="137" name="image4.jpeg" descr="Grey-Bottom.jpg"/>
          <p:cNvPicPr>
            <a:picLocks noChangeAspect="1"/>
          </p:cNvPicPr>
          <p:nvPr/>
        </p:nvPicPr>
        <p:blipFill>
          <a:blip r:embed="rId4">
            <a:extLst/>
          </a:blip>
          <a:stretch>
            <a:fillRect/>
          </a:stretch>
        </p:blipFill>
        <p:spPr>
          <a:xfrm>
            <a:off x="0" y="6253953"/>
            <a:ext cx="12192000" cy="613099"/>
          </a:xfrm>
          <a:prstGeom prst="rect">
            <a:avLst/>
          </a:prstGeom>
          <a:ln w="12700">
            <a:miter lim="400000"/>
          </a:ln>
        </p:spPr>
      </p:pic>
      <p:pic>
        <p:nvPicPr>
          <p:cNvPr id="138" name="image13.png" descr="Divider.png"/>
          <p:cNvPicPr>
            <a:picLocks noChangeAspect="1"/>
          </p:cNvPicPr>
          <p:nvPr/>
        </p:nvPicPr>
        <p:blipFill>
          <a:blip r:embed="rId5">
            <a:extLst/>
          </a:blip>
          <a:stretch>
            <a:fillRect/>
          </a:stretch>
        </p:blipFill>
        <p:spPr>
          <a:xfrm>
            <a:off x="9959744" y="6195687"/>
            <a:ext cx="862477" cy="706484"/>
          </a:xfrm>
          <a:prstGeom prst="rect">
            <a:avLst/>
          </a:prstGeom>
          <a:ln w="12700">
            <a:miter lim="400000"/>
          </a:ln>
        </p:spPr>
      </p:pic>
      <p:grpSp>
        <p:nvGrpSpPr>
          <p:cNvPr id="142" name="Group 142"/>
          <p:cNvGrpSpPr/>
          <p:nvPr/>
        </p:nvGrpSpPr>
        <p:grpSpPr>
          <a:xfrm>
            <a:off x="10822219" y="6424799"/>
            <a:ext cx="1113372" cy="268324"/>
            <a:chOff x="0" y="0"/>
            <a:chExt cx="835027" cy="201242"/>
          </a:xfrm>
        </p:grpSpPr>
        <p:pic>
          <p:nvPicPr>
            <p:cNvPr id="139" name="image14.png" descr="Westwood-One-White-Logo-Separated.png"/>
            <p:cNvPicPr>
              <a:picLocks noChangeAspect="1"/>
            </p:cNvPicPr>
            <p:nvPr/>
          </p:nvPicPr>
          <p:blipFill>
            <a:blip r:embed="rId6">
              <a:extLst/>
            </a:blip>
            <a:stretch>
              <a:fillRect/>
            </a:stretch>
          </p:blipFill>
          <p:spPr>
            <a:xfrm>
              <a:off x="484546" y="15859"/>
              <a:ext cx="350481" cy="181564"/>
            </a:xfrm>
            <a:prstGeom prst="rect">
              <a:avLst/>
            </a:prstGeom>
            <a:ln w="12700" cap="flat">
              <a:noFill/>
              <a:miter lim="400000"/>
            </a:ln>
            <a:effectLst/>
          </p:spPr>
        </p:pic>
        <p:pic>
          <p:nvPicPr>
            <p:cNvPr id="140" name="image15.png" descr="CUMULUS.png"/>
            <p:cNvPicPr>
              <a:picLocks noChangeAspect="1"/>
            </p:cNvPicPr>
            <p:nvPr/>
          </p:nvPicPr>
          <p:blipFill>
            <a:blip r:embed="rId7">
              <a:extLst/>
            </a:blip>
            <a:stretch>
              <a:fillRect/>
            </a:stretch>
          </p:blipFill>
          <p:spPr>
            <a:xfrm>
              <a:off x="-1" y="-1"/>
              <a:ext cx="350887" cy="201244"/>
            </a:xfrm>
            <a:prstGeom prst="rect">
              <a:avLst/>
            </a:prstGeom>
            <a:ln w="12700" cap="flat">
              <a:noFill/>
              <a:miter lim="400000"/>
            </a:ln>
            <a:effectLst/>
          </p:spPr>
        </p:pic>
        <p:sp>
          <p:nvSpPr>
            <p:cNvPr id="141" name="Shape 141"/>
            <p:cNvSpPr/>
            <p:nvPr/>
          </p:nvSpPr>
          <p:spPr>
            <a:xfrm>
              <a:off x="424570" y="33724"/>
              <a:ext cx="2" cy="133839"/>
            </a:xfrm>
            <a:prstGeom prst="line">
              <a:avLst/>
            </a:prstGeom>
            <a:noFill/>
            <a:ln w="6350" cap="flat">
              <a:solidFill>
                <a:srgbClr val="FFFFFF"/>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pPr defTabSz="608403" hangingPunct="0"/>
              <a:endParaRPr sz="2400" kern="0">
                <a:solidFill>
                  <a:srgbClr val="000000"/>
                </a:solidFill>
                <a:latin typeface="Calibri"/>
                <a:ea typeface="Calibri"/>
                <a:cs typeface="Calibri"/>
                <a:sym typeface="Calibri"/>
              </a:endParaRPr>
            </a:p>
          </p:txBody>
        </p:sp>
      </p:grpSp>
      <p:sp>
        <p:nvSpPr>
          <p:cNvPr id="143" name="Shape 143"/>
          <p:cNvSpPr>
            <a:spLocks noGrp="1"/>
          </p:cNvSpPr>
          <p:nvPr>
            <p:ph type="sldNum" sz="quarter" idx="2"/>
          </p:nvPr>
        </p:nvSpPr>
        <p:spPr>
          <a:xfrm>
            <a:off x="8442097" y="6210163"/>
            <a:ext cx="295507" cy="29238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18587873"/>
      </p:ext>
    </p:extLst>
  </p:cSld>
  <p:clrMapOvr>
    <a:masterClrMapping/>
  </p:clrMapOvr>
  <p:transition xmlns:p14="http://schemas.microsoft.com/office/powerpoint/2010/mai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cSld name="1_NO TEXT - Blue Footer">
    <p:spTree>
      <p:nvGrpSpPr>
        <p:cNvPr id="1" name=""/>
        <p:cNvGrpSpPr/>
        <p:nvPr/>
      </p:nvGrpSpPr>
      <p:grpSpPr>
        <a:xfrm>
          <a:off x="0" y="0"/>
          <a:ext cx="0" cy="0"/>
          <a:chOff x="0" y="0"/>
          <a:chExt cx="0" cy="0"/>
        </a:xfrm>
      </p:grpSpPr>
      <p:pic>
        <p:nvPicPr>
          <p:cNvPr id="150" name="image10.jpeg" descr="Blue.jpg"/>
          <p:cNvPicPr>
            <a:picLocks noChangeAspect="1"/>
          </p:cNvPicPr>
          <p:nvPr/>
        </p:nvPicPr>
        <p:blipFill>
          <a:blip r:embed="rId2">
            <a:extLst/>
          </a:blip>
          <a:stretch>
            <a:fillRect/>
          </a:stretch>
        </p:blipFill>
        <p:spPr>
          <a:xfrm>
            <a:off x="11" y="6279006"/>
            <a:ext cx="12215521" cy="611503"/>
          </a:xfrm>
          <a:prstGeom prst="rect">
            <a:avLst/>
          </a:prstGeom>
          <a:ln w="12700">
            <a:miter lim="400000"/>
          </a:ln>
        </p:spPr>
      </p:pic>
      <p:grpSp>
        <p:nvGrpSpPr>
          <p:cNvPr id="154" name="Group 154"/>
          <p:cNvGrpSpPr/>
          <p:nvPr/>
        </p:nvGrpSpPr>
        <p:grpSpPr>
          <a:xfrm>
            <a:off x="10822318" y="6482855"/>
            <a:ext cx="1113369" cy="268324"/>
            <a:chOff x="0" y="0"/>
            <a:chExt cx="835026" cy="201242"/>
          </a:xfrm>
        </p:grpSpPr>
        <p:pic>
          <p:nvPicPr>
            <p:cNvPr id="151" name="image14.png" descr="Westwood-One-White-Logo-Separated.png"/>
            <p:cNvPicPr>
              <a:picLocks noChangeAspect="1"/>
            </p:cNvPicPr>
            <p:nvPr/>
          </p:nvPicPr>
          <p:blipFill>
            <a:blip r:embed="rId3">
              <a:extLst/>
            </a:blip>
            <a:stretch>
              <a:fillRect/>
            </a:stretch>
          </p:blipFill>
          <p:spPr>
            <a:xfrm>
              <a:off x="484546" y="15859"/>
              <a:ext cx="350481" cy="181564"/>
            </a:xfrm>
            <a:prstGeom prst="rect">
              <a:avLst/>
            </a:prstGeom>
            <a:ln w="12700" cap="flat">
              <a:noFill/>
              <a:miter lim="400000"/>
            </a:ln>
            <a:effectLst/>
          </p:spPr>
        </p:pic>
        <p:pic>
          <p:nvPicPr>
            <p:cNvPr id="152" name="image15.png" descr="CUMULUS.png"/>
            <p:cNvPicPr>
              <a:picLocks noChangeAspect="1"/>
            </p:cNvPicPr>
            <p:nvPr/>
          </p:nvPicPr>
          <p:blipFill>
            <a:blip r:embed="rId4">
              <a:extLst/>
            </a:blip>
            <a:stretch>
              <a:fillRect/>
            </a:stretch>
          </p:blipFill>
          <p:spPr>
            <a:xfrm>
              <a:off x="0" y="-1"/>
              <a:ext cx="350887" cy="201244"/>
            </a:xfrm>
            <a:prstGeom prst="rect">
              <a:avLst/>
            </a:prstGeom>
            <a:ln w="12700" cap="flat">
              <a:noFill/>
              <a:miter lim="400000"/>
            </a:ln>
            <a:effectLst/>
          </p:spPr>
        </p:pic>
        <p:sp>
          <p:nvSpPr>
            <p:cNvPr id="153" name="Shape 153"/>
            <p:cNvSpPr/>
            <p:nvPr/>
          </p:nvSpPr>
          <p:spPr>
            <a:xfrm>
              <a:off x="424570" y="33724"/>
              <a:ext cx="2" cy="133839"/>
            </a:xfrm>
            <a:prstGeom prst="line">
              <a:avLst/>
            </a:prstGeom>
            <a:noFill/>
            <a:ln w="6350" cap="flat">
              <a:solidFill>
                <a:srgbClr val="FFFFFF"/>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pPr defTabSz="608403" hangingPunct="0"/>
              <a:endParaRPr sz="2400" kern="0">
                <a:solidFill>
                  <a:srgbClr val="000000"/>
                </a:solidFill>
                <a:latin typeface="Calibri"/>
                <a:ea typeface="Calibri"/>
                <a:cs typeface="Calibri"/>
                <a:sym typeface="Calibri"/>
              </a:endParaRPr>
            </a:p>
          </p:txBody>
        </p:sp>
      </p:grpSp>
      <p:pic>
        <p:nvPicPr>
          <p:cNvPr id="155" name="image11.png" descr="Divider.png"/>
          <p:cNvPicPr>
            <a:picLocks noChangeAspect="1"/>
          </p:cNvPicPr>
          <p:nvPr/>
        </p:nvPicPr>
        <p:blipFill>
          <a:blip r:embed="rId5">
            <a:extLst/>
          </a:blip>
          <a:stretch>
            <a:fillRect/>
          </a:stretch>
        </p:blipFill>
        <p:spPr>
          <a:xfrm>
            <a:off x="9992938" y="6225791"/>
            <a:ext cx="862479" cy="706484"/>
          </a:xfrm>
          <a:prstGeom prst="rect">
            <a:avLst/>
          </a:prstGeom>
          <a:ln w="12700">
            <a:miter lim="400000"/>
          </a:ln>
        </p:spPr>
      </p:pic>
      <p:pic>
        <p:nvPicPr>
          <p:cNvPr id="156" name="image12.png" descr="GP_DividerBar"/>
          <p:cNvPicPr>
            <a:picLocks noChangeAspect="1"/>
          </p:cNvPicPr>
          <p:nvPr/>
        </p:nvPicPr>
        <p:blipFill>
          <a:blip r:embed="rId6">
            <a:extLst/>
          </a:blip>
          <a:stretch>
            <a:fillRect/>
          </a:stretch>
        </p:blipFill>
        <p:spPr>
          <a:xfrm>
            <a:off x="23620" y="5931165"/>
            <a:ext cx="12192001" cy="1103379"/>
          </a:xfrm>
          <a:prstGeom prst="rect">
            <a:avLst/>
          </a:prstGeom>
          <a:ln w="12700">
            <a:miter lim="400000"/>
          </a:ln>
        </p:spPr>
      </p:pic>
      <p:sp>
        <p:nvSpPr>
          <p:cNvPr id="157" name="Shape 157"/>
          <p:cNvSpPr>
            <a:spLocks noGrp="1"/>
          </p:cNvSpPr>
          <p:nvPr>
            <p:ph type="sldNum" sz="quarter" idx="2"/>
          </p:nvPr>
        </p:nvSpPr>
        <p:spPr>
          <a:xfrm>
            <a:off x="8442097" y="6210163"/>
            <a:ext cx="295507" cy="29238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57294197"/>
      </p:ext>
    </p:extLst>
  </p:cSld>
  <p:clrMapOvr>
    <a:masterClrMapping/>
  </p:clrMapOvr>
  <p:transition xmlns:p14="http://schemas.microsoft.com/office/powerpoint/2010/mai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cSld name="NO TEXT - Grey Footer">
    <p:spTree>
      <p:nvGrpSpPr>
        <p:cNvPr id="1" name=""/>
        <p:cNvGrpSpPr/>
        <p:nvPr/>
      </p:nvGrpSpPr>
      <p:grpSpPr>
        <a:xfrm>
          <a:off x="0" y="0"/>
          <a:ext cx="0" cy="0"/>
          <a:chOff x="0" y="0"/>
          <a:chExt cx="0" cy="0"/>
        </a:xfrm>
      </p:grpSpPr>
      <p:pic>
        <p:nvPicPr>
          <p:cNvPr id="164" name="image4.jpeg" descr="Grey-Bottom.jpg"/>
          <p:cNvPicPr>
            <a:picLocks noChangeAspect="1"/>
          </p:cNvPicPr>
          <p:nvPr/>
        </p:nvPicPr>
        <p:blipFill>
          <a:blip r:embed="rId2">
            <a:extLst/>
          </a:blip>
          <a:stretch>
            <a:fillRect/>
          </a:stretch>
        </p:blipFill>
        <p:spPr>
          <a:xfrm>
            <a:off x="0" y="6253953"/>
            <a:ext cx="12192000" cy="613099"/>
          </a:xfrm>
          <a:prstGeom prst="rect">
            <a:avLst/>
          </a:prstGeom>
          <a:ln w="12700">
            <a:miter lim="400000"/>
          </a:ln>
        </p:spPr>
      </p:pic>
      <p:grpSp>
        <p:nvGrpSpPr>
          <p:cNvPr id="168" name="Group 168"/>
          <p:cNvGrpSpPr/>
          <p:nvPr/>
        </p:nvGrpSpPr>
        <p:grpSpPr>
          <a:xfrm>
            <a:off x="10845735" y="6435823"/>
            <a:ext cx="1113372" cy="268324"/>
            <a:chOff x="0" y="0"/>
            <a:chExt cx="835027" cy="201242"/>
          </a:xfrm>
        </p:grpSpPr>
        <p:pic>
          <p:nvPicPr>
            <p:cNvPr id="165" name="image16.png" descr="Westwood-One-White-Logo-Separated.png"/>
            <p:cNvPicPr>
              <a:picLocks noChangeAspect="1"/>
            </p:cNvPicPr>
            <p:nvPr/>
          </p:nvPicPr>
          <p:blipFill>
            <a:blip r:embed="rId3">
              <a:extLst/>
            </a:blip>
            <a:stretch>
              <a:fillRect/>
            </a:stretch>
          </p:blipFill>
          <p:spPr>
            <a:xfrm>
              <a:off x="484546" y="15859"/>
              <a:ext cx="350481" cy="181564"/>
            </a:xfrm>
            <a:prstGeom prst="rect">
              <a:avLst/>
            </a:prstGeom>
            <a:ln w="12700" cap="flat">
              <a:noFill/>
              <a:miter lim="400000"/>
            </a:ln>
            <a:effectLst/>
          </p:spPr>
        </p:pic>
        <p:pic>
          <p:nvPicPr>
            <p:cNvPr id="166" name="image17.png" descr="CUMULUS.png"/>
            <p:cNvPicPr>
              <a:picLocks noChangeAspect="1"/>
            </p:cNvPicPr>
            <p:nvPr/>
          </p:nvPicPr>
          <p:blipFill>
            <a:blip r:embed="rId4">
              <a:extLst/>
            </a:blip>
            <a:stretch>
              <a:fillRect/>
            </a:stretch>
          </p:blipFill>
          <p:spPr>
            <a:xfrm>
              <a:off x="-1" y="-1"/>
              <a:ext cx="350887" cy="201244"/>
            </a:xfrm>
            <a:prstGeom prst="rect">
              <a:avLst/>
            </a:prstGeom>
            <a:ln w="12700" cap="flat">
              <a:noFill/>
              <a:miter lim="400000"/>
            </a:ln>
            <a:effectLst/>
          </p:spPr>
        </p:pic>
        <p:sp>
          <p:nvSpPr>
            <p:cNvPr id="167" name="Shape 167"/>
            <p:cNvSpPr/>
            <p:nvPr/>
          </p:nvSpPr>
          <p:spPr>
            <a:xfrm>
              <a:off x="424570" y="33724"/>
              <a:ext cx="2" cy="133839"/>
            </a:xfrm>
            <a:prstGeom prst="line">
              <a:avLst/>
            </a:prstGeom>
            <a:noFill/>
            <a:ln w="6350" cap="flat">
              <a:solidFill>
                <a:srgbClr val="FFFFFF"/>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pPr defTabSz="608403" hangingPunct="0"/>
              <a:endParaRPr sz="2400" kern="0">
                <a:solidFill>
                  <a:srgbClr val="000000"/>
                </a:solidFill>
                <a:latin typeface="Calibri"/>
                <a:ea typeface="Calibri"/>
                <a:cs typeface="Calibri"/>
                <a:sym typeface="Calibri"/>
              </a:endParaRPr>
            </a:p>
          </p:txBody>
        </p:sp>
      </p:grpSp>
      <p:pic>
        <p:nvPicPr>
          <p:cNvPr id="169" name="image13.png" descr="Divider.png"/>
          <p:cNvPicPr>
            <a:picLocks noChangeAspect="1"/>
          </p:cNvPicPr>
          <p:nvPr/>
        </p:nvPicPr>
        <p:blipFill>
          <a:blip r:embed="rId5">
            <a:extLst/>
          </a:blip>
          <a:stretch>
            <a:fillRect/>
          </a:stretch>
        </p:blipFill>
        <p:spPr>
          <a:xfrm>
            <a:off x="10016360" y="6195687"/>
            <a:ext cx="862477" cy="706484"/>
          </a:xfrm>
          <a:prstGeom prst="rect">
            <a:avLst/>
          </a:prstGeom>
          <a:ln w="12700">
            <a:miter lim="400000"/>
          </a:ln>
        </p:spPr>
      </p:pic>
      <p:sp>
        <p:nvSpPr>
          <p:cNvPr id="170" name="Shape 170"/>
          <p:cNvSpPr>
            <a:spLocks noGrp="1"/>
          </p:cNvSpPr>
          <p:nvPr>
            <p:ph type="sldNum" sz="quarter" idx="2"/>
          </p:nvPr>
        </p:nvSpPr>
        <p:spPr>
          <a:xfrm>
            <a:off x="8442097" y="6210163"/>
            <a:ext cx="295507" cy="29238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13210995"/>
      </p:ext>
    </p:extLst>
  </p:cSld>
  <p:clrMapOvr>
    <a:masterClrMapping/>
  </p:clrMapOvr>
  <p:transition xmlns:p14="http://schemas.microsoft.com/office/powerpoint/2010/mai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1_Full Bleed Blue">
    <p:spTree>
      <p:nvGrpSpPr>
        <p:cNvPr id="1" name=""/>
        <p:cNvGrpSpPr/>
        <p:nvPr/>
      </p:nvGrpSpPr>
      <p:grpSpPr>
        <a:xfrm>
          <a:off x="0" y="0"/>
          <a:ext cx="0" cy="0"/>
          <a:chOff x="0" y="0"/>
          <a:chExt cx="0" cy="0"/>
        </a:xfrm>
      </p:grpSpPr>
      <p:pic>
        <p:nvPicPr>
          <p:cNvPr id="177" name="image1.jpeg" descr="Blue.jpg"/>
          <p:cNvPicPr>
            <a:picLocks noChangeAspect="1"/>
          </p:cNvPicPr>
          <p:nvPr/>
        </p:nvPicPr>
        <p:blipFill>
          <a:blip r:embed="rId2">
            <a:extLst/>
          </a:blip>
          <a:stretch>
            <a:fillRect/>
          </a:stretch>
        </p:blipFill>
        <p:spPr>
          <a:xfrm>
            <a:off x="3187" y="3"/>
            <a:ext cx="12188825" cy="6846620"/>
          </a:xfrm>
          <a:prstGeom prst="rect">
            <a:avLst/>
          </a:prstGeom>
          <a:ln w="12700">
            <a:miter lim="400000"/>
          </a:ln>
        </p:spPr>
      </p:pic>
      <p:sp>
        <p:nvSpPr>
          <p:cNvPr id="178" name="Shape 178"/>
          <p:cNvSpPr>
            <a:spLocks noGrp="1"/>
          </p:cNvSpPr>
          <p:nvPr>
            <p:ph type="sldNum" sz="quarter" idx="2"/>
          </p:nvPr>
        </p:nvSpPr>
        <p:spPr>
          <a:xfrm>
            <a:off x="8442097" y="6210163"/>
            <a:ext cx="295507" cy="29238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44866400"/>
      </p:ext>
    </p:extLst>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1_NO TEXT - Blue Footer">
    <p:spTree>
      <p:nvGrpSpPr>
        <p:cNvPr id="1" name=""/>
        <p:cNvGrpSpPr/>
        <p:nvPr/>
      </p:nvGrpSpPr>
      <p:grpSpPr>
        <a:xfrm>
          <a:off x="0" y="0"/>
          <a:ext cx="0" cy="0"/>
          <a:chOff x="0" y="0"/>
          <a:chExt cx="0" cy="0"/>
        </a:xfrm>
      </p:grpSpPr>
      <p:pic>
        <p:nvPicPr>
          <p:cNvPr id="265" name="image6.jpeg" descr="Blue.jpg"/>
          <p:cNvPicPr>
            <a:picLocks noChangeAspect="1"/>
          </p:cNvPicPr>
          <p:nvPr/>
        </p:nvPicPr>
        <p:blipFill>
          <a:blip r:embed="rId2">
            <a:extLst/>
          </a:blip>
          <a:stretch>
            <a:fillRect/>
          </a:stretch>
        </p:blipFill>
        <p:spPr>
          <a:xfrm>
            <a:off x="4" y="6278911"/>
            <a:ext cx="12215525" cy="611508"/>
          </a:xfrm>
          <a:prstGeom prst="rect">
            <a:avLst/>
          </a:prstGeom>
          <a:ln w="12700">
            <a:miter lim="400000"/>
          </a:ln>
        </p:spPr>
      </p:pic>
      <p:grpSp>
        <p:nvGrpSpPr>
          <p:cNvPr id="269" name="Group 269"/>
          <p:cNvGrpSpPr/>
          <p:nvPr/>
        </p:nvGrpSpPr>
        <p:grpSpPr>
          <a:xfrm>
            <a:off x="10822221" y="6482966"/>
            <a:ext cx="1113379" cy="268335"/>
            <a:chOff x="0" y="0"/>
            <a:chExt cx="835033" cy="201250"/>
          </a:xfrm>
        </p:grpSpPr>
        <p:pic>
          <p:nvPicPr>
            <p:cNvPr id="266" name="image2.png" descr="Westwood-One-White-Logo-Separated.png"/>
            <p:cNvPicPr>
              <a:picLocks noChangeAspect="1"/>
            </p:cNvPicPr>
            <p:nvPr/>
          </p:nvPicPr>
          <p:blipFill>
            <a:blip r:embed="rId3">
              <a:extLst/>
            </a:blip>
            <a:stretch>
              <a:fillRect/>
            </a:stretch>
          </p:blipFill>
          <p:spPr>
            <a:xfrm>
              <a:off x="484547" y="15859"/>
              <a:ext cx="350487" cy="181571"/>
            </a:xfrm>
            <a:prstGeom prst="rect">
              <a:avLst/>
            </a:prstGeom>
            <a:ln w="12700" cap="flat">
              <a:noFill/>
              <a:miter lim="400000"/>
            </a:ln>
            <a:effectLst/>
          </p:spPr>
        </p:pic>
        <p:pic>
          <p:nvPicPr>
            <p:cNvPr id="267" name="image3.png" descr="CUMULUS.png"/>
            <p:cNvPicPr>
              <a:picLocks noChangeAspect="1"/>
            </p:cNvPicPr>
            <p:nvPr/>
          </p:nvPicPr>
          <p:blipFill>
            <a:blip r:embed="rId4">
              <a:extLst/>
            </a:blip>
            <a:stretch>
              <a:fillRect/>
            </a:stretch>
          </p:blipFill>
          <p:spPr>
            <a:xfrm>
              <a:off x="0" y="-1"/>
              <a:ext cx="350891" cy="201251"/>
            </a:xfrm>
            <a:prstGeom prst="rect">
              <a:avLst/>
            </a:prstGeom>
            <a:ln w="12700" cap="flat">
              <a:noFill/>
              <a:miter lim="400000"/>
            </a:ln>
            <a:effectLst/>
          </p:spPr>
        </p:pic>
        <p:sp>
          <p:nvSpPr>
            <p:cNvPr id="268" name="Shape 268"/>
            <p:cNvSpPr/>
            <p:nvPr/>
          </p:nvSpPr>
          <p:spPr>
            <a:xfrm>
              <a:off x="424571" y="33724"/>
              <a:ext cx="6" cy="133846"/>
            </a:xfrm>
            <a:prstGeom prst="line">
              <a:avLst/>
            </a:prstGeom>
            <a:noFill/>
            <a:ln w="6350" cap="flat">
              <a:solidFill>
                <a:srgbClr val="FFFFFF"/>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pPr defTabSz="608131" hangingPunct="0"/>
              <a:endParaRPr sz="2400" kern="0">
                <a:solidFill>
                  <a:srgbClr val="000000"/>
                </a:solidFill>
                <a:sym typeface="Helvetica"/>
              </a:endParaRPr>
            </a:p>
          </p:txBody>
        </p:sp>
      </p:grpSp>
      <p:pic>
        <p:nvPicPr>
          <p:cNvPr id="270" name="image9.png" descr="Divider.png"/>
          <p:cNvPicPr>
            <a:picLocks noChangeAspect="1"/>
          </p:cNvPicPr>
          <p:nvPr/>
        </p:nvPicPr>
        <p:blipFill>
          <a:blip r:embed="rId5">
            <a:extLst/>
          </a:blip>
          <a:stretch>
            <a:fillRect/>
          </a:stretch>
        </p:blipFill>
        <p:spPr>
          <a:xfrm>
            <a:off x="9992843" y="6225913"/>
            <a:ext cx="862484" cy="706489"/>
          </a:xfrm>
          <a:prstGeom prst="rect">
            <a:avLst/>
          </a:prstGeom>
          <a:ln w="12700">
            <a:miter lim="400000"/>
          </a:ln>
        </p:spPr>
      </p:pic>
      <p:pic>
        <p:nvPicPr>
          <p:cNvPr id="271" name="image10.png" descr="GP_DividerBar"/>
          <p:cNvPicPr>
            <a:picLocks noChangeAspect="1"/>
          </p:cNvPicPr>
          <p:nvPr/>
        </p:nvPicPr>
        <p:blipFill>
          <a:blip r:embed="rId6">
            <a:extLst/>
          </a:blip>
          <a:stretch>
            <a:fillRect/>
          </a:stretch>
        </p:blipFill>
        <p:spPr>
          <a:xfrm>
            <a:off x="23642" y="5931164"/>
            <a:ext cx="12192001" cy="1103384"/>
          </a:xfrm>
          <a:prstGeom prst="rect">
            <a:avLst/>
          </a:prstGeom>
          <a:ln w="12700">
            <a:miter lim="400000"/>
          </a:ln>
        </p:spPr>
      </p:pic>
      <p:sp>
        <p:nvSpPr>
          <p:cNvPr id="272" name="Shape 27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80330110"/>
      </p:ext>
    </p:extLst>
  </p:cSld>
  <p:clrMapOvr>
    <a:masterClrMapping/>
  </p:clrMapOvr>
  <p:transition xmlns:p14="http://schemas.microsoft.com/office/powerpoint/2010/main" spd="med"/>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1_Middle Blue">
    <p:spTree>
      <p:nvGrpSpPr>
        <p:cNvPr id="1" name=""/>
        <p:cNvGrpSpPr/>
        <p:nvPr/>
      </p:nvGrpSpPr>
      <p:grpSpPr>
        <a:xfrm>
          <a:off x="0" y="0"/>
          <a:ext cx="0" cy="0"/>
          <a:chOff x="0" y="0"/>
          <a:chExt cx="0" cy="0"/>
        </a:xfrm>
      </p:grpSpPr>
      <p:pic>
        <p:nvPicPr>
          <p:cNvPr id="185" name="image1.jpeg" descr="Blue.jpg"/>
          <p:cNvPicPr>
            <a:picLocks noChangeAspect="1"/>
          </p:cNvPicPr>
          <p:nvPr/>
        </p:nvPicPr>
        <p:blipFill>
          <a:blip r:embed="rId2">
            <a:extLst/>
          </a:blip>
          <a:srcRect t="15062" b="8656"/>
          <a:stretch>
            <a:fillRect/>
          </a:stretch>
        </p:blipFill>
        <p:spPr>
          <a:xfrm>
            <a:off x="3187" y="1031301"/>
            <a:ext cx="12188825" cy="5222653"/>
          </a:xfrm>
          <a:prstGeom prst="rect">
            <a:avLst/>
          </a:prstGeom>
          <a:ln w="12700">
            <a:miter lim="400000"/>
          </a:ln>
        </p:spPr>
      </p:pic>
      <p:pic>
        <p:nvPicPr>
          <p:cNvPr id="186" name="image18.png"/>
          <p:cNvPicPr>
            <a:picLocks noChangeAspect="1"/>
          </p:cNvPicPr>
          <p:nvPr/>
        </p:nvPicPr>
        <p:blipFill>
          <a:blip r:embed="rId3">
            <a:extLst/>
          </a:blip>
          <a:stretch>
            <a:fillRect/>
          </a:stretch>
        </p:blipFill>
        <p:spPr>
          <a:xfrm>
            <a:off x="10667127" y="6380267"/>
            <a:ext cx="1320048" cy="336580"/>
          </a:xfrm>
          <a:prstGeom prst="rect">
            <a:avLst/>
          </a:prstGeom>
          <a:ln w="12700">
            <a:miter lim="400000"/>
          </a:ln>
        </p:spPr>
      </p:pic>
      <p:sp>
        <p:nvSpPr>
          <p:cNvPr id="187" name="Shape 187"/>
          <p:cNvSpPr>
            <a:spLocks noGrp="1"/>
          </p:cNvSpPr>
          <p:nvPr>
            <p:ph type="title"/>
          </p:nvPr>
        </p:nvSpPr>
        <p:spPr>
          <a:xfrm>
            <a:off x="609600" y="274637"/>
            <a:ext cx="10972800" cy="589835"/>
          </a:xfrm>
          <a:prstGeom prst="rect">
            <a:avLst/>
          </a:prstGeom>
        </p:spPr>
        <p:txBody>
          <a:bodyPr/>
          <a:lstStyle/>
          <a:p>
            <a:r>
              <a:t>Click to edit Master title style</a:t>
            </a:r>
          </a:p>
        </p:txBody>
      </p:sp>
      <p:sp>
        <p:nvSpPr>
          <p:cNvPr id="188" name="Shape 188"/>
          <p:cNvSpPr>
            <a:spLocks noGrp="1"/>
          </p:cNvSpPr>
          <p:nvPr>
            <p:ph type="body" idx="1"/>
          </p:nvPr>
        </p:nvSpPr>
        <p:spPr>
          <a:prstGeom prst="rect">
            <a:avLst/>
          </a:prstGeom>
        </p:spPr>
        <p:txBody>
          <a:bodyPr/>
          <a:lstStyle>
            <a:lvl3pPr marL="1571799"/>
            <a:lvl4pPr marL="2212527" indent="-387224"/>
            <a:lvl5pPr marL="2821024" indent="-387225"/>
          </a:lstStyle>
          <a:p>
            <a:r>
              <a:t>Click to edit Master text styles</a:t>
            </a:r>
          </a:p>
          <a:p>
            <a:pPr lvl="1"/>
            <a:r>
              <a:t>Second level</a:t>
            </a:r>
          </a:p>
          <a:p>
            <a:pPr lvl="2"/>
            <a:r>
              <a:t>Third level</a:t>
            </a:r>
          </a:p>
          <a:p>
            <a:pPr lvl="3"/>
            <a:r>
              <a:t>Fourth level</a:t>
            </a:r>
          </a:p>
          <a:p>
            <a:pPr lvl="4"/>
            <a:r>
              <a:t>Fifth level</a:t>
            </a:r>
          </a:p>
        </p:txBody>
      </p:sp>
      <p:sp>
        <p:nvSpPr>
          <p:cNvPr id="189" name="Shape 189"/>
          <p:cNvSpPr>
            <a:spLocks noGrp="1"/>
          </p:cNvSpPr>
          <p:nvPr>
            <p:ph type="sldNum" sz="quarter" idx="2"/>
          </p:nvPr>
        </p:nvSpPr>
        <p:spPr>
          <a:xfrm>
            <a:off x="8442097" y="6210163"/>
            <a:ext cx="295507" cy="29238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86735507"/>
      </p:ext>
    </p:extLst>
  </p:cSld>
  <p:clrMapOvr>
    <a:masterClrMapping/>
  </p:clrMapOvr>
  <p:transition xmlns:p14="http://schemas.microsoft.com/office/powerpoint/2010/mai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1_NO TEXT - Title Only">
    <p:spTree>
      <p:nvGrpSpPr>
        <p:cNvPr id="1" name=""/>
        <p:cNvGrpSpPr/>
        <p:nvPr/>
      </p:nvGrpSpPr>
      <p:grpSpPr>
        <a:xfrm>
          <a:off x="0" y="0"/>
          <a:ext cx="0" cy="0"/>
          <a:chOff x="0" y="0"/>
          <a:chExt cx="0" cy="0"/>
        </a:xfrm>
      </p:grpSpPr>
      <p:pic>
        <p:nvPicPr>
          <p:cNvPr id="196" name="image9.jpeg" descr="Blue.jpg"/>
          <p:cNvPicPr>
            <a:picLocks noChangeAspect="1"/>
          </p:cNvPicPr>
          <p:nvPr/>
        </p:nvPicPr>
        <p:blipFill>
          <a:blip r:embed="rId2">
            <a:extLst/>
          </a:blip>
          <a:srcRect t="14912" b="9202"/>
          <a:stretch>
            <a:fillRect/>
          </a:stretch>
        </p:blipFill>
        <p:spPr>
          <a:xfrm>
            <a:off x="4" y="1020124"/>
            <a:ext cx="12192005" cy="5233829"/>
          </a:xfrm>
          <a:prstGeom prst="rect">
            <a:avLst/>
          </a:prstGeom>
          <a:ln w="12700">
            <a:miter lim="400000"/>
          </a:ln>
        </p:spPr>
      </p:pic>
      <p:pic>
        <p:nvPicPr>
          <p:cNvPr id="197" name="image19.png"/>
          <p:cNvPicPr>
            <a:picLocks noChangeAspect="1"/>
          </p:cNvPicPr>
          <p:nvPr/>
        </p:nvPicPr>
        <p:blipFill>
          <a:blip r:embed="rId3">
            <a:extLst/>
          </a:blip>
          <a:stretch>
            <a:fillRect/>
          </a:stretch>
        </p:blipFill>
        <p:spPr>
          <a:xfrm>
            <a:off x="10667225" y="6401651"/>
            <a:ext cx="1320049" cy="336580"/>
          </a:xfrm>
          <a:prstGeom prst="rect">
            <a:avLst/>
          </a:prstGeom>
          <a:ln w="12700">
            <a:miter lim="400000"/>
          </a:ln>
        </p:spPr>
      </p:pic>
      <p:sp>
        <p:nvSpPr>
          <p:cNvPr id="198" name="Shape 198"/>
          <p:cNvSpPr>
            <a:spLocks noGrp="1"/>
          </p:cNvSpPr>
          <p:nvPr>
            <p:ph type="sldNum" sz="quarter" idx="2"/>
          </p:nvPr>
        </p:nvSpPr>
        <p:spPr>
          <a:xfrm>
            <a:off x="8442097" y="6210163"/>
            <a:ext cx="295507" cy="29238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34336994"/>
      </p:ext>
    </p:extLst>
  </p:cSld>
  <p:clrMapOvr>
    <a:masterClrMapping/>
  </p:clrMapOvr>
  <p:transition xmlns:p14="http://schemas.microsoft.com/office/powerpoint/2010/mai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x">
  <p:cSld name="1_Side By Side #1">
    <p:spTree>
      <p:nvGrpSpPr>
        <p:cNvPr id="1" name=""/>
        <p:cNvGrpSpPr/>
        <p:nvPr/>
      </p:nvGrpSpPr>
      <p:grpSpPr>
        <a:xfrm>
          <a:off x="0" y="0"/>
          <a:ext cx="0" cy="0"/>
          <a:chOff x="0" y="0"/>
          <a:chExt cx="0" cy="0"/>
        </a:xfrm>
      </p:grpSpPr>
      <p:pic>
        <p:nvPicPr>
          <p:cNvPr id="205" name="image1.jpeg" descr="Blue.jpg"/>
          <p:cNvPicPr>
            <a:picLocks noChangeAspect="1"/>
          </p:cNvPicPr>
          <p:nvPr/>
        </p:nvPicPr>
        <p:blipFill>
          <a:blip r:embed="rId2">
            <a:extLst/>
          </a:blip>
          <a:srcRect r="50013"/>
          <a:stretch>
            <a:fillRect/>
          </a:stretch>
        </p:blipFill>
        <p:spPr>
          <a:xfrm>
            <a:off x="3196" y="3"/>
            <a:ext cx="6091487" cy="6871004"/>
          </a:xfrm>
          <a:prstGeom prst="rect">
            <a:avLst/>
          </a:prstGeom>
          <a:ln w="12700">
            <a:miter lim="400000"/>
          </a:ln>
        </p:spPr>
      </p:pic>
      <p:pic>
        <p:nvPicPr>
          <p:cNvPr id="206" name="image18.png"/>
          <p:cNvPicPr>
            <a:picLocks noChangeAspect="1"/>
          </p:cNvPicPr>
          <p:nvPr/>
        </p:nvPicPr>
        <p:blipFill>
          <a:blip r:embed="rId3">
            <a:extLst/>
          </a:blip>
          <a:stretch>
            <a:fillRect/>
          </a:stretch>
        </p:blipFill>
        <p:spPr>
          <a:xfrm>
            <a:off x="10667127" y="6380267"/>
            <a:ext cx="1320048" cy="336580"/>
          </a:xfrm>
          <a:prstGeom prst="rect">
            <a:avLst/>
          </a:prstGeom>
          <a:ln w="12700">
            <a:miter lim="400000"/>
          </a:ln>
        </p:spPr>
      </p:pic>
      <p:sp>
        <p:nvSpPr>
          <p:cNvPr id="207" name="Shape 207"/>
          <p:cNvSpPr>
            <a:spLocks noGrp="1"/>
          </p:cNvSpPr>
          <p:nvPr>
            <p:ph type="sldNum" sz="quarter" idx="2"/>
          </p:nvPr>
        </p:nvSpPr>
        <p:spPr>
          <a:xfrm>
            <a:off x="8442097" y="6210163"/>
            <a:ext cx="295507" cy="29238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97507507"/>
      </p:ext>
    </p:extLst>
  </p:cSld>
  <p:clrMapOvr>
    <a:masterClrMapping/>
  </p:clrMapOvr>
  <p:transition xmlns:p14="http://schemas.microsoft.com/office/powerpoint/2010/mai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cSld name="1_Side by Side #2">
    <p:spTree>
      <p:nvGrpSpPr>
        <p:cNvPr id="1" name=""/>
        <p:cNvGrpSpPr/>
        <p:nvPr/>
      </p:nvGrpSpPr>
      <p:grpSpPr>
        <a:xfrm>
          <a:off x="0" y="0"/>
          <a:ext cx="0" cy="0"/>
          <a:chOff x="0" y="0"/>
          <a:chExt cx="0" cy="0"/>
        </a:xfrm>
      </p:grpSpPr>
      <p:pic>
        <p:nvPicPr>
          <p:cNvPr id="214" name="image1.jpeg" descr="Blue.jpg"/>
          <p:cNvPicPr>
            <a:picLocks noChangeAspect="1"/>
          </p:cNvPicPr>
          <p:nvPr/>
        </p:nvPicPr>
        <p:blipFill>
          <a:blip r:embed="rId2">
            <a:extLst/>
          </a:blip>
          <a:srcRect b="45867"/>
          <a:stretch>
            <a:fillRect/>
          </a:stretch>
        </p:blipFill>
        <p:spPr>
          <a:xfrm>
            <a:off x="3187" y="-2"/>
            <a:ext cx="12188825" cy="3706292"/>
          </a:xfrm>
          <a:prstGeom prst="rect">
            <a:avLst/>
          </a:prstGeom>
          <a:ln w="12700">
            <a:miter lim="400000"/>
          </a:ln>
        </p:spPr>
      </p:pic>
      <p:pic>
        <p:nvPicPr>
          <p:cNvPr id="215" name="image18.png"/>
          <p:cNvPicPr>
            <a:picLocks noChangeAspect="1"/>
          </p:cNvPicPr>
          <p:nvPr/>
        </p:nvPicPr>
        <p:blipFill>
          <a:blip r:embed="rId3">
            <a:extLst/>
          </a:blip>
          <a:stretch>
            <a:fillRect/>
          </a:stretch>
        </p:blipFill>
        <p:spPr>
          <a:xfrm>
            <a:off x="10667127" y="6380267"/>
            <a:ext cx="1320048" cy="336580"/>
          </a:xfrm>
          <a:prstGeom prst="rect">
            <a:avLst/>
          </a:prstGeom>
          <a:ln w="12700">
            <a:miter lim="400000"/>
          </a:ln>
        </p:spPr>
      </p:pic>
      <p:sp>
        <p:nvSpPr>
          <p:cNvPr id="216" name="Shape 216"/>
          <p:cNvSpPr>
            <a:spLocks noGrp="1"/>
          </p:cNvSpPr>
          <p:nvPr>
            <p:ph type="sldNum" sz="quarter" idx="2"/>
          </p:nvPr>
        </p:nvSpPr>
        <p:spPr>
          <a:xfrm>
            <a:off x="8442097" y="6210163"/>
            <a:ext cx="295507" cy="29238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05063581"/>
      </p:ext>
    </p:extLst>
  </p:cSld>
  <p:clrMapOvr>
    <a:masterClrMapping/>
  </p:clrMapOvr>
  <p:transition xmlns:p14="http://schemas.microsoft.com/office/powerpoint/2010/mai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223" name="Shape 223"/>
          <p:cNvSpPr>
            <a:spLocks noGrp="1"/>
          </p:cNvSpPr>
          <p:nvPr>
            <p:ph type="title"/>
          </p:nvPr>
        </p:nvSpPr>
        <p:spPr>
          <a:xfrm>
            <a:off x="914451" y="2130427"/>
            <a:ext cx="10363201" cy="1470028"/>
          </a:xfrm>
          <a:prstGeom prst="rect">
            <a:avLst/>
          </a:prstGeom>
        </p:spPr>
        <p:txBody>
          <a:bodyPr/>
          <a:lstStyle>
            <a:lvl1pPr algn="l">
              <a:defRPr>
                <a:solidFill>
                  <a:srgbClr val="FFFFFF"/>
                </a:solidFill>
              </a:defRPr>
            </a:lvl1pPr>
          </a:lstStyle>
          <a:p>
            <a:r>
              <a:t>Click to edit Master title style</a:t>
            </a:r>
          </a:p>
        </p:txBody>
      </p:sp>
      <p:sp>
        <p:nvSpPr>
          <p:cNvPr id="224" name="Shape 224"/>
          <p:cNvSpPr>
            <a:spLocks noGrp="1"/>
          </p:cNvSpPr>
          <p:nvPr>
            <p:ph type="body" sz="quarter" idx="1"/>
          </p:nvPr>
        </p:nvSpPr>
        <p:spPr>
          <a:xfrm>
            <a:off x="1828800" y="3886200"/>
            <a:ext cx="8534400" cy="1752600"/>
          </a:xfrm>
          <a:prstGeom prst="rect">
            <a:avLst/>
          </a:prstGeom>
        </p:spPr>
        <p:txBody>
          <a:bodyPr/>
          <a:lstStyle>
            <a:lvl1pPr algn="ctr">
              <a:defRPr>
                <a:solidFill>
                  <a:srgbClr val="888888"/>
                </a:solidFill>
              </a:defRPr>
            </a:lvl1pPr>
          </a:lstStyle>
          <a:p>
            <a:r>
              <a:t>Click to edit Master subtitle style</a:t>
            </a:r>
          </a:p>
        </p:txBody>
      </p:sp>
      <p:sp>
        <p:nvSpPr>
          <p:cNvPr id="225" name="Shape 225"/>
          <p:cNvSpPr>
            <a:spLocks noGrp="1"/>
          </p:cNvSpPr>
          <p:nvPr>
            <p:ph type="sldNum" sz="quarter" idx="2"/>
          </p:nvPr>
        </p:nvSpPr>
        <p:spPr>
          <a:xfrm>
            <a:off x="10193485" y="6392727"/>
            <a:ext cx="295507" cy="29238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67116072"/>
      </p:ext>
    </p:extLst>
  </p:cSld>
  <p:clrMapOvr>
    <a:masterClrMapping/>
  </p:clrMapOvr>
  <p:transition xmlns:p14="http://schemas.microsoft.com/office/powerpoint/2010/mai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
  <p:cSld name="1_Custom Layout">
    <p:spTree>
      <p:nvGrpSpPr>
        <p:cNvPr id="1" name=""/>
        <p:cNvGrpSpPr/>
        <p:nvPr/>
      </p:nvGrpSpPr>
      <p:grpSpPr>
        <a:xfrm>
          <a:off x="0" y="0"/>
          <a:ext cx="0" cy="0"/>
          <a:chOff x="0" y="0"/>
          <a:chExt cx="0" cy="0"/>
        </a:xfrm>
      </p:grpSpPr>
      <p:sp>
        <p:nvSpPr>
          <p:cNvPr id="232" name="Shape 232"/>
          <p:cNvSpPr>
            <a:spLocks noGrp="1"/>
          </p:cNvSpPr>
          <p:nvPr>
            <p:ph type="sldNum" sz="quarter" idx="2"/>
          </p:nvPr>
        </p:nvSpPr>
        <p:spPr>
          <a:xfrm>
            <a:off x="8442097" y="6210163"/>
            <a:ext cx="295507" cy="29238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3012940"/>
      </p:ext>
    </p:extLst>
  </p:cSld>
  <p:clrMapOvr>
    <a:masterClrMapping/>
  </p:clrMapOvr>
  <p:transition xmlns:p14="http://schemas.microsoft.com/office/powerpoint/2010/mai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sp>
        <p:nvSpPr>
          <p:cNvPr id="239" name="Shape 239"/>
          <p:cNvSpPr>
            <a:spLocks noGrp="1"/>
          </p:cNvSpPr>
          <p:nvPr>
            <p:ph type="sldNum" sz="quarter" idx="2"/>
          </p:nvPr>
        </p:nvSpPr>
        <p:spPr>
          <a:xfrm>
            <a:off x="8442097" y="6210163"/>
            <a:ext cx="295507" cy="29238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01487255"/>
      </p:ext>
    </p:extLst>
  </p:cSld>
  <p:clrMapOvr>
    <a:masterClrMapping/>
  </p:clrMapOvr>
  <p:transition xmlns:p14="http://schemas.microsoft.com/office/powerpoint/2010/mai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5" name="Picture 14" descr="Grey-Bottom.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59745" y="6195769"/>
            <a:ext cx="862475" cy="706481"/>
          </a:xfrm>
          <a:prstGeom prst="rect">
            <a:avLst/>
          </a:prstGeom>
        </p:spPr>
      </p:pic>
      <p:grpSp>
        <p:nvGrpSpPr>
          <p:cNvPr id="9" name="Group 8"/>
          <p:cNvGrpSpPr/>
          <p:nvPr userDrawn="1"/>
        </p:nvGrpSpPr>
        <p:grpSpPr>
          <a:xfrm>
            <a:off x="10822301" y="6424797"/>
            <a:ext cx="1113367" cy="268320"/>
            <a:chOff x="5308600" y="5258663"/>
            <a:chExt cx="835025" cy="201426"/>
          </a:xfrm>
        </p:grpSpPr>
        <p:pic>
          <p:nvPicPr>
            <p:cNvPr id="10" name="Picture 9" descr="Westwood-One-White-Logo-Separate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93146" y="5274537"/>
              <a:ext cx="350479" cy="181730"/>
            </a:xfrm>
            <a:prstGeom prst="rect">
              <a:avLst/>
            </a:prstGeom>
          </p:spPr>
        </p:pic>
        <p:pic>
          <p:nvPicPr>
            <p:cNvPr id="13" name="Picture 12" descr="CUMULU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08600" y="5258663"/>
              <a:ext cx="350885" cy="201426"/>
            </a:xfrm>
            <a:prstGeom prst="rect">
              <a:avLst/>
            </a:prstGeom>
          </p:spPr>
        </p:pic>
        <p:cxnSp>
          <p:nvCxnSpPr>
            <p:cNvPr id="16" name="Straight Connector 1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87819542"/>
      </p:ext>
    </p:extLst>
  </p:cSld>
  <p:clrMapOvr>
    <a:masterClrMapping/>
  </p:clrMapOvr>
  <p:timing>
    <p:tnLst>
      <p:par>
        <p:cTn xmlns:p14="http://schemas.microsoft.com/office/powerpoint/2010/mai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59745" y="6195769"/>
            <a:ext cx="862475" cy="706481"/>
          </a:xfrm>
          <a:prstGeom prst="rect">
            <a:avLst/>
          </a:prstGeom>
        </p:spPr>
      </p:pic>
      <p:grpSp>
        <p:nvGrpSpPr>
          <p:cNvPr id="9" name="Group 8"/>
          <p:cNvGrpSpPr/>
          <p:nvPr userDrawn="1"/>
        </p:nvGrpSpPr>
        <p:grpSpPr>
          <a:xfrm>
            <a:off x="10822301" y="6424797"/>
            <a:ext cx="1113367" cy="268320"/>
            <a:chOff x="5308600" y="5258663"/>
            <a:chExt cx="835025" cy="201426"/>
          </a:xfrm>
        </p:grpSpPr>
        <p:pic>
          <p:nvPicPr>
            <p:cNvPr id="10" name="Picture 9" descr="Westwood-One-White-Logo-Separate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93146" y="5274537"/>
              <a:ext cx="350479" cy="181730"/>
            </a:xfrm>
            <a:prstGeom prst="rect">
              <a:avLst/>
            </a:prstGeom>
          </p:spPr>
        </p:pic>
        <p:pic>
          <p:nvPicPr>
            <p:cNvPr id="13" name="Picture 12" descr="CUMULU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08600" y="5258663"/>
              <a:ext cx="350885" cy="201426"/>
            </a:xfrm>
            <a:prstGeom prst="rect">
              <a:avLst/>
            </a:prstGeom>
          </p:spPr>
        </p:pic>
        <p:cxnSp>
          <p:nvCxnSpPr>
            <p:cNvPr id="16" name="Straight Connector 1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07956782"/>
      </p:ext>
    </p:extLst>
  </p:cSld>
  <p:clrMapOvr>
    <a:masterClrMapping/>
  </p:clrMapOvr>
  <p:timing>
    <p:tnLst>
      <p:par>
        <p:cTn xmlns:p14="http://schemas.microsoft.com/office/powerpoint/2010/mai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lue Footer">
    <p:spTree>
      <p:nvGrpSpPr>
        <p:cNvPr id="1" name=""/>
        <p:cNvGrpSpPr/>
        <p:nvPr/>
      </p:nvGrpSpPr>
      <p:grpSpPr>
        <a:xfrm>
          <a:off x="0" y="0"/>
          <a:ext cx="0" cy="0"/>
          <a:chOff x="0" y="0"/>
          <a:chExt cx="0" cy="0"/>
        </a:xfrm>
      </p:grpSpPr>
      <p:pic>
        <p:nvPicPr>
          <p:cNvPr id="8" name="Picture 7" descr="Blue.jpg"/>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6278907"/>
            <a:ext cx="12215520" cy="611500"/>
          </a:xfrm>
          <a:prstGeom prst="rect">
            <a:avLst/>
          </a:prstGeom>
        </p:spPr>
      </p:pic>
      <p:grpSp>
        <p:nvGrpSpPr>
          <p:cNvPr id="11" name="Group 10"/>
          <p:cNvGrpSpPr/>
          <p:nvPr userDrawn="1"/>
        </p:nvGrpSpPr>
        <p:grpSpPr>
          <a:xfrm>
            <a:off x="10822301" y="6482853"/>
            <a:ext cx="1113367" cy="268320"/>
            <a:chOff x="5308600" y="5258663"/>
            <a:chExt cx="835025" cy="201426"/>
          </a:xfrm>
        </p:grpSpPr>
        <p:pic>
          <p:nvPicPr>
            <p:cNvPr id="12" name="Picture 11" descr="Westwood-One-White-Logo-Separat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3146" y="5274537"/>
              <a:ext cx="350479" cy="181730"/>
            </a:xfrm>
            <a:prstGeom prst="rect">
              <a:avLst/>
            </a:prstGeom>
          </p:spPr>
        </p:pic>
        <p:pic>
          <p:nvPicPr>
            <p:cNvPr id="13" name="Picture 12" descr="CUMULU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8600" y="5258663"/>
              <a:ext cx="350885" cy="201426"/>
            </a:xfrm>
            <a:prstGeom prst="rect">
              <a:avLst/>
            </a:prstGeom>
          </p:spPr>
        </p:pic>
        <p:cxnSp>
          <p:nvCxnSpPr>
            <p:cNvPr id="14" name="Straight Connector 13"/>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15" name="Picture 14" descr="Divider.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92841" y="6225872"/>
            <a:ext cx="862475" cy="706481"/>
          </a:xfrm>
          <a:prstGeom prst="rect">
            <a:avLst/>
          </a:prstGeom>
        </p:spPr>
      </p:pic>
      <p:pic>
        <p:nvPicPr>
          <p:cNvPr id="16" name="Picture 15" descr="GP_DividerBa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3520" y="5931165"/>
            <a:ext cx="12192000" cy="1103376"/>
          </a:xfrm>
          <a:prstGeom prst="rect">
            <a:avLst/>
          </a:prstGeom>
        </p:spPr>
      </p:pic>
    </p:spTree>
    <p:extLst>
      <p:ext uri="{BB962C8B-B14F-4D97-AF65-F5344CB8AC3E}">
        <p14:creationId xmlns:p14="http://schemas.microsoft.com/office/powerpoint/2010/main" val="1000707359"/>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2_NO TEXT - Grey Footer">
    <p:spTree>
      <p:nvGrpSpPr>
        <p:cNvPr id="1" name=""/>
        <p:cNvGrpSpPr/>
        <p:nvPr/>
      </p:nvGrpSpPr>
      <p:grpSpPr>
        <a:xfrm>
          <a:off x="0" y="0"/>
          <a:ext cx="0" cy="0"/>
          <a:chOff x="0" y="0"/>
          <a:chExt cx="0" cy="0"/>
        </a:xfrm>
      </p:grpSpPr>
      <p:pic>
        <p:nvPicPr>
          <p:cNvPr id="279" name="image3.jpeg" descr="Grey-Bottom.jpg"/>
          <p:cNvPicPr>
            <a:picLocks noChangeAspect="1"/>
          </p:cNvPicPr>
          <p:nvPr/>
        </p:nvPicPr>
        <p:blipFill>
          <a:blip r:embed="rId2">
            <a:extLst/>
          </a:blip>
          <a:stretch>
            <a:fillRect/>
          </a:stretch>
        </p:blipFill>
        <p:spPr>
          <a:xfrm>
            <a:off x="0" y="6253952"/>
            <a:ext cx="12192000" cy="613104"/>
          </a:xfrm>
          <a:prstGeom prst="rect">
            <a:avLst/>
          </a:prstGeom>
          <a:ln w="12700">
            <a:miter lim="400000"/>
          </a:ln>
        </p:spPr>
      </p:pic>
      <p:grpSp>
        <p:nvGrpSpPr>
          <p:cNvPr id="283" name="Group 283"/>
          <p:cNvGrpSpPr/>
          <p:nvPr/>
        </p:nvGrpSpPr>
        <p:grpSpPr>
          <a:xfrm>
            <a:off x="10845846" y="6435812"/>
            <a:ext cx="1113385" cy="268336"/>
            <a:chOff x="0" y="0"/>
            <a:chExt cx="835038" cy="201250"/>
          </a:xfrm>
        </p:grpSpPr>
        <p:pic>
          <p:nvPicPr>
            <p:cNvPr id="280" name="image2.png" descr="Westwood-One-White-Logo-Separated.png"/>
            <p:cNvPicPr>
              <a:picLocks noChangeAspect="1"/>
            </p:cNvPicPr>
            <p:nvPr/>
          </p:nvPicPr>
          <p:blipFill>
            <a:blip r:embed="rId3">
              <a:extLst/>
            </a:blip>
            <a:stretch>
              <a:fillRect/>
            </a:stretch>
          </p:blipFill>
          <p:spPr>
            <a:xfrm>
              <a:off x="484550" y="15859"/>
              <a:ext cx="350488" cy="181571"/>
            </a:xfrm>
            <a:prstGeom prst="rect">
              <a:avLst/>
            </a:prstGeom>
            <a:ln w="12700" cap="flat">
              <a:noFill/>
              <a:miter lim="400000"/>
            </a:ln>
            <a:effectLst/>
          </p:spPr>
        </p:pic>
        <p:pic>
          <p:nvPicPr>
            <p:cNvPr id="281" name="image3.png" descr="CUMULUS.png"/>
            <p:cNvPicPr>
              <a:picLocks noChangeAspect="1"/>
            </p:cNvPicPr>
            <p:nvPr/>
          </p:nvPicPr>
          <p:blipFill>
            <a:blip r:embed="rId4">
              <a:extLst/>
            </a:blip>
            <a:stretch>
              <a:fillRect/>
            </a:stretch>
          </p:blipFill>
          <p:spPr>
            <a:xfrm>
              <a:off x="-1" y="-1"/>
              <a:ext cx="350892" cy="201251"/>
            </a:xfrm>
            <a:prstGeom prst="rect">
              <a:avLst/>
            </a:prstGeom>
            <a:ln w="12700" cap="flat">
              <a:noFill/>
              <a:miter lim="400000"/>
            </a:ln>
            <a:effectLst/>
          </p:spPr>
        </p:pic>
        <p:sp>
          <p:nvSpPr>
            <p:cNvPr id="282" name="Shape 282"/>
            <p:cNvSpPr/>
            <p:nvPr/>
          </p:nvSpPr>
          <p:spPr>
            <a:xfrm>
              <a:off x="424574" y="33724"/>
              <a:ext cx="6" cy="133846"/>
            </a:xfrm>
            <a:prstGeom prst="line">
              <a:avLst/>
            </a:prstGeom>
            <a:noFill/>
            <a:ln w="6350" cap="flat">
              <a:solidFill>
                <a:srgbClr val="FFFFFF"/>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pPr defTabSz="608131" hangingPunct="0"/>
              <a:endParaRPr sz="2400" kern="0">
                <a:solidFill>
                  <a:srgbClr val="000000"/>
                </a:solidFill>
                <a:sym typeface="Helvetica"/>
              </a:endParaRPr>
            </a:p>
          </p:txBody>
        </p:sp>
      </p:grpSp>
      <p:pic>
        <p:nvPicPr>
          <p:cNvPr id="284" name="image8.png" descr="Divider.png"/>
          <p:cNvPicPr>
            <a:picLocks noChangeAspect="1"/>
          </p:cNvPicPr>
          <p:nvPr/>
        </p:nvPicPr>
        <p:blipFill>
          <a:blip r:embed="rId5">
            <a:extLst/>
          </a:blip>
          <a:stretch>
            <a:fillRect/>
          </a:stretch>
        </p:blipFill>
        <p:spPr>
          <a:xfrm>
            <a:off x="10016361" y="6195810"/>
            <a:ext cx="862483" cy="706489"/>
          </a:xfrm>
          <a:prstGeom prst="rect">
            <a:avLst/>
          </a:prstGeom>
          <a:ln w="12700">
            <a:miter lim="400000"/>
          </a:ln>
        </p:spPr>
      </p:pic>
      <p:sp>
        <p:nvSpPr>
          <p:cNvPr id="285" name="Shape 28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37057133"/>
      </p:ext>
    </p:extLst>
  </p:cSld>
  <p:clrMapOvr>
    <a:masterClrMapping/>
  </p:clrMapOvr>
  <p:transition xmlns:p14="http://schemas.microsoft.com/office/powerpoint/2010/main" spd="med"/>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Grey Footer">
    <p:spTree>
      <p:nvGrpSpPr>
        <p:cNvPr id="1" name=""/>
        <p:cNvGrpSpPr/>
        <p:nvPr/>
      </p:nvGrpSpPr>
      <p:grpSpPr>
        <a:xfrm>
          <a:off x="0" y="0"/>
          <a:ext cx="0" cy="0"/>
          <a:chOff x="0" y="0"/>
          <a:chExt cx="0" cy="0"/>
        </a:xfrm>
      </p:grpSpPr>
      <p:pic>
        <p:nvPicPr>
          <p:cNvPr id="2" name="Picture 1" descr="Grey-Botto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grpSp>
        <p:nvGrpSpPr>
          <p:cNvPr id="3" name="Group 2"/>
          <p:cNvGrpSpPr/>
          <p:nvPr userDrawn="1"/>
        </p:nvGrpSpPr>
        <p:grpSpPr>
          <a:xfrm>
            <a:off x="10845817" y="6435821"/>
            <a:ext cx="1113367" cy="268320"/>
            <a:chOff x="5308600" y="5258663"/>
            <a:chExt cx="835025" cy="201426"/>
          </a:xfrm>
        </p:grpSpPr>
        <p:pic>
          <p:nvPicPr>
            <p:cNvPr id="4" name="Picture 3" descr="Westwood-One-White-Logo-Separat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146" y="5274537"/>
              <a:ext cx="350479" cy="181730"/>
            </a:xfrm>
            <a:prstGeom prst="rect">
              <a:avLst/>
            </a:prstGeom>
          </p:spPr>
        </p:pic>
        <p:pic>
          <p:nvPicPr>
            <p:cNvPr id="5" name="Picture 4" descr="CUMULU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8600" y="5258663"/>
              <a:ext cx="350885" cy="201426"/>
            </a:xfrm>
            <a:prstGeom prst="rect">
              <a:avLst/>
            </a:prstGeom>
          </p:spPr>
        </p:pic>
        <p:cxnSp>
          <p:nvCxnSpPr>
            <p:cNvPr id="6" name="Straight Connector 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7" name="Picture 6" descr="Divide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16361" y="6195769"/>
            <a:ext cx="862475" cy="706481"/>
          </a:xfrm>
          <a:prstGeom prst="rect">
            <a:avLst/>
          </a:prstGeom>
        </p:spPr>
      </p:pic>
    </p:spTree>
    <p:extLst>
      <p:ext uri="{BB962C8B-B14F-4D97-AF65-F5344CB8AC3E}">
        <p14:creationId xmlns:p14="http://schemas.microsoft.com/office/powerpoint/2010/main" val="2616127612"/>
      </p:ext>
    </p:extLst>
  </p:cSld>
  <p:clrMapOvr>
    <a:masterClrMapping/>
  </p:clrMapOvr>
  <p:timing>
    <p:tnLst>
      <p:par>
        <p:cTn xmlns:p14="http://schemas.microsoft.com/office/powerpoint/2010/mai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Full Bleed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447D93-B6AB-0249-BF6D-C469396E1A09}" type="datetimeFigureOut">
              <a:rPr lang="en-US" smtClean="0">
                <a:solidFill>
                  <a:srgbClr val="000000">
                    <a:tint val="75000"/>
                  </a:srgbClr>
                </a:solidFill>
              </a:rPr>
              <a:pPr/>
              <a:t>10/19/17</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2E339157-7E38-A746-8170-34512E2A08F4}" type="slidenum">
              <a:rPr lang="en-US" smtClean="0">
                <a:solidFill>
                  <a:srgbClr val="000000">
                    <a:tint val="75000"/>
                  </a:srgbClr>
                </a:solidFill>
              </a:rPr>
              <a:pPr/>
              <a:t>‹#›</a:t>
            </a:fld>
            <a:endParaRPr lang="en-US">
              <a:solidFill>
                <a:srgbClr val="000000">
                  <a:tint val="75000"/>
                </a:srgbClr>
              </a:solidFill>
            </a:endParaRPr>
          </a:p>
        </p:txBody>
      </p:sp>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3176" y="1"/>
            <a:ext cx="12188824" cy="6846619"/>
          </a:xfrm>
          <a:prstGeom prst="rect">
            <a:avLst/>
          </a:prstGeom>
        </p:spPr>
      </p:pic>
      <p:grpSp>
        <p:nvGrpSpPr>
          <p:cNvPr id="7" name="Group 6"/>
          <p:cNvGrpSpPr/>
          <p:nvPr userDrawn="1"/>
        </p:nvGrpSpPr>
        <p:grpSpPr>
          <a:xfrm>
            <a:off x="10845817" y="6435821"/>
            <a:ext cx="1113367" cy="268320"/>
            <a:chOff x="5308600" y="5258663"/>
            <a:chExt cx="835025" cy="201426"/>
          </a:xfrm>
        </p:grpSpPr>
        <p:pic>
          <p:nvPicPr>
            <p:cNvPr id="8" name="Picture 7" descr="Westwood-One-White-Logo-Separat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146" y="5274537"/>
              <a:ext cx="350479" cy="181730"/>
            </a:xfrm>
            <a:prstGeom prst="rect">
              <a:avLst/>
            </a:prstGeom>
          </p:spPr>
        </p:pic>
        <p:pic>
          <p:nvPicPr>
            <p:cNvPr id="9" name="Picture 8" descr="CUMULU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8600" y="5258663"/>
              <a:ext cx="350885" cy="201426"/>
            </a:xfrm>
            <a:prstGeom prst="rect">
              <a:avLst/>
            </a:prstGeom>
          </p:spPr>
        </p:pic>
        <p:cxnSp>
          <p:nvCxnSpPr>
            <p:cNvPr id="10" name="Straight Connector 9"/>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569783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7127" y="6380349"/>
            <a:ext cx="1320048" cy="336577"/>
          </a:xfrm>
          <a:prstGeom prst="rect">
            <a:avLst/>
          </a:prstGeom>
        </p:spPr>
      </p:pic>
    </p:spTree>
    <p:extLst>
      <p:ext uri="{BB962C8B-B14F-4D97-AF65-F5344CB8AC3E}">
        <p14:creationId xmlns:p14="http://schemas.microsoft.com/office/powerpoint/2010/main" val="334329706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338411"/>
      </p:ext>
    </p:extLst>
  </p:cSld>
  <p:clrMapOvr>
    <a:masterClrMapping/>
  </p:clrMapOvr>
  <p:timing>
    <p:tnLst>
      <p:par>
        <p:cTn xmlns:p14="http://schemas.microsoft.com/office/powerpoint/2010/mai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sp>
        <p:nvSpPr>
          <p:cNvPr id="2" name="Title 1"/>
          <p:cNvSpPr>
            <a:spLocks noGrp="1"/>
          </p:cNvSpPr>
          <p:nvPr>
            <p:ph type="title"/>
          </p:nvPr>
        </p:nvSpPr>
        <p:spPr>
          <a:xfrm>
            <a:off x="609600" y="275249"/>
            <a:ext cx="10972800" cy="588433"/>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p:txBody>
      </p:sp>
      <p:pic>
        <p:nvPicPr>
          <p:cNvPr id="15" name="Picture 14" descr="Grey-Bottom.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59745" y="6195769"/>
            <a:ext cx="862475" cy="706481"/>
          </a:xfrm>
          <a:prstGeom prst="rect">
            <a:avLst/>
          </a:prstGeom>
        </p:spPr>
      </p:pic>
      <p:grpSp>
        <p:nvGrpSpPr>
          <p:cNvPr id="9" name="Group 8"/>
          <p:cNvGrpSpPr/>
          <p:nvPr userDrawn="1"/>
        </p:nvGrpSpPr>
        <p:grpSpPr>
          <a:xfrm>
            <a:off x="10822301" y="6424797"/>
            <a:ext cx="1113367" cy="268320"/>
            <a:chOff x="5308600" y="5258663"/>
            <a:chExt cx="835025" cy="201426"/>
          </a:xfrm>
        </p:grpSpPr>
        <p:pic>
          <p:nvPicPr>
            <p:cNvPr id="10" name="Picture 9" descr="Westwood-One-White-Logo-Separate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93146" y="5274537"/>
              <a:ext cx="350479" cy="181730"/>
            </a:xfrm>
            <a:prstGeom prst="rect">
              <a:avLst/>
            </a:prstGeom>
          </p:spPr>
        </p:pic>
        <p:pic>
          <p:nvPicPr>
            <p:cNvPr id="13" name="Picture 12" descr="CUMULU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08600" y="5258663"/>
              <a:ext cx="350885" cy="201426"/>
            </a:xfrm>
            <a:prstGeom prst="rect">
              <a:avLst/>
            </a:prstGeom>
          </p:spPr>
        </p:pic>
        <p:cxnSp>
          <p:nvCxnSpPr>
            <p:cNvPr id="16" name="Straight Connector 1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03166274"/>
      </p:ext>
    </p:extLst>
  </p:cSld>
  <p:clrMapOvr>
    <a:masterClrMapping/>
  </p:clrMapOvr>
  <p:timing>
    <p:tnLst>
      <p:par>
        <p:cTn xmlns:p14="http://schemas.microsoft.com/office/powerpoint/2010/mai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59745" y="6195769"/>
            <a:ext cx="862475" cy="706481"/>
          </a:xfrm>
          <a:prstGeom prst="rect">
            <a:avLst/>
          </a:prstGeom>
        </p:spPr>
      </p:pic>
      <p:grpSp>
        <p:nvGrpSpPr>
          <p:cNvPr id="9" name="Group 8"/>
          <p:cNvGrpSpPr/>
          <p:nvPr userDrawn="1"/>
        </p:nvGrpSpPr>
        <p:grpSpPr>
          <a:xfrm>
            <a:off x="10822301" y="6424797"/>
            <a:ext cx="1113367" cy="268320"/>
            <a:chOff x="5308600" y="5258663"/>
            <a:chExt cx="835025" cy="201426"/>
          </a:xfrm>
        </p:grpSpPr>
        <p:pic>
          <p:nvPicPr>
            <p:cNvPr id="10" name="Picture 9" descr="Westwood-One-White-Logo-Separate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93146" y="5274537"/>
              <a:ext cx="350479" cy="181730"/>
            </a:xfrm>
            <a:prstGeom prst="rect">
              <a:avLst/>
            </a:prstGeom>
          </p:spPr>
        </p:pic>
        <p:pic>
          <p:nvPicPr>
            <p:cNvPr id="13" name="Picture 12" descr="CUMULU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08600" y="5258663"/>
              <a:ext cx="350885" cy="201426"/>
            </a:xfrm>
            <a:prstGeom prst="rect">
              <a:avLst/>
            </a:prstGeom>
          </p:spPr>
        </p:pic>
        <p:cxnSp>
          <p:nvCxnSpPr>
            <p:cNvPr id="16" name="Straight Connector 1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30607900"/>
      </p:ext>
    </p:extLst>
  </p:cSld>
  <p:clrMapOvr>
    <a:masterClrMapping/>
  </p:clrMapOvr>
  <p:timing>
    <p:tnLst>
      <p:par>
        <p:cTn xmlns:p14="http://schemas.microsoft.com/office/powerpoint/2010/mai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Blue Footer">
    <p:spTree>
      <p:nvGrpSpPr>
        <p:cNvPr id="1" name=""/>
        <p:cNvGrpSpPr/>
        <p:nvPr/>
      </p:nvGrpSpPr>
      <p:grpSpPr>
        <a:xfrm>
          <a:off x="0" y="0"/>
          <a:ext cx="0" cy="0"/>
          <a:chOff x="0" y="0"/>
          <a:chExt cx="0" cy="0"/>
        </a:xfrm>
      </p:grpSpPr>
      <p:pic>
        <p:nvPicPr>
          <p:cNvPr id="6" name="Picture 5" descr="Blue.jpg"/>
          <p:cNvPicPr>
            <a:picLocks/>
          </p:cNvPicPr>
          <p:nvPr userDrawn="1"/>
        </p:nvPicPr>
        <p:blipFill rotWithShape="1">
          <a:blip r:embed="rId2" cstate="print">
            <a:extLst>
              <a:ext uri="{28A0092B-C50C-407E-A947-70E740481C1C}">
                <a14:useLocalDpi xmlns:a14="http://schemas.microsoft.com/office/drawing/2010/main"/>
              </a:ext>
            </a:extLst>
          </a:blip>
          <a:srcRect t="33105"/>
          <a:stretch/>
        </p:blipFill>
        <p:spPr>
          <a:xfrm>
            <a:off x="0" y="6278907"/>
            <a:ext cx="12215520" cy="611500"/>
          </a:xfrm>
          <a:prstGeom prst="rect">
            <a:avLst/>
          </a:prstGeom>
        </p:spPr>
      </p:pic>
      <p:grpSp>
        <p:nvGrpSpPr>
          <p:cNvPr id="7" name="Group 6"/>
          <p:cNvGrpSpPr/>
          <p:nvPr userDrawn="1"/>
        </p:nvGrpSpPr>
        <p:grpSpPr>
          <a:xfrm>
            <a:off x="10822301" y="6482853"/>
            <a:ext cx="1113367" cy="268320"/>
            <a:chOff x="5308600" y="5258663"/>
            <a:chExt cx="835025" cy="201426"/>
          </a:xfrm>
        </p:grpSpPr>
        <p:pic>
          <p:nvPicPr>
            <p:cNvPr id="8" name="Picture 7" descr="Westwood-One-White-Logo-Separate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93146" y="5274537"/>
              <a:ext cx="350479" cy="181730"/>
            </a:xfrm>
            <a:prstGeom prst="rect">
              <a:avLst/>
            </a:prstGeom>
          </p:spPr>
        </p:pic>
        <p:pic>
          <p:nvPicPr>
            <p:cNvPr id="9" name="Picture 8" descr="CUMULUS.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08600" y="5258663"/>
              <a:ext cx="350885" cy="201426"/>
            </a:xfrm>
            <a:prstGeom prst="rect">
              <a:avLst/>
            </a:prstGeom>
          </p:spPr>
        </p:pic>
        <p:cxnSp>
          <p:nvCxnSpPr>
            <p:cNvPr id="10" name="Straight Connector 9"/>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11" name="Picture 10" descr="Divider.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992841" y="6225872"/>
            <a:ext cx="862475" cy="706481"/>
          </a:xfrm>
          <a:prstGeom prst="rect">
            <a:avLst/>
          </a:prstGeom>
        </p:spPr>
      </p:pic>
      <p:pic>
        <p:nvPicPr>
          <p:cNvPr id="13" name="Picture 12" descr="GP_DividerBa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520" y="5931165"/>
            <a:ext cx="12192000" cy="1103376"/>
          </a:xfrm>
          <a:prstGeom prst="rect">
            <a:avLst/>
          </a:prstGeom>
        </p:spPr>
      </p:pic>
    </p:spTree>
    <p:extLst>
      <p:ext uri="{BB962C8B-B14F-4D97-AF65-F5344CB8AC3E}">
        <p14:creationId xmlns:p14="http://schemas.microsoft.com/office/powerpoint/2010/main" val="106157391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Grey Footer">
    <p:spTree>
      <p:nvGrpSpPr>
        <p:cNvPr id="1" name=""/>
        <p:cNvGrpSpPr/>
        <p:nvPr/>
      </p:nvGrpSpPr>
      <p:grpSpPr>
        <a:xfrm>
          <a:off x="0" y="0"/>
          <a:ext cx="0" cy="0"/>
          <a:chOff x="0" y="0"/>
          <a:chExt cx="0" cy="0"/>
        </a:xfrm>
      </p:grpSpPr>
      <p:pic>
        <p:nvPicPr>
          <p:cNvPr id="2" name="Picture 1" descr="Grey-Botto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grpSp>
        <p:nvGrpSpPr>
          <p:cNvPr id="3" name="Group 2"/>
          <p:cNvGrpSpPr/>
          <p:nvPr userDrawn="1"/>
        </p:nvGrpSpPr>
        <p:grpSpPr>
          <a:xfrm>
            <a:off x="10845817" y="6435821"/>
            <a:ext cx="1113367" cy="268320"/>
            <a:chOff x="5308600" y="5258663"/>
            <a:chExt cx="835025" cy="201426"/>
          </a:xfrm>
        </p:grpSpPr>
        <p:pic>
          <p:nvPicPr>
            <p:cNvPr id="4" name="Picture 3" descr="Westwood-One-White-Logo-Separat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146" y="5274537"/>
              <a:ext cx="350479" cy="181730"/>
            </a:xfrm>
            <a:prstGeom prst="rect">
              <a:avLst/>
            </a:prstGeom>
          </p:spPr>
        </p:pic>
        <p:pic>
          <p:nvPicPr>
            <p:cNvPr id="5" name="Picture 4" descr="CUMULU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8600" y="5258663"/>
              <a:ext cx="350885" cy="201426"/>
            </a:xfrm>
            <a:prstGeom prst="rect">
              <a:avLst/>
            </a:prstGeom>
          </p:spPr>
        </p:pic>
        <p:cxnSp>
          <p:nvCxnSpPr>
            <p:cNvPr id="6" name="Straight Connector 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7" name="Picture 6" descr="Divide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16361" y="6195769"/>
            <a:ext cx="862475" cy="706481"/>
          </a:xfrm>
          <a:prstGeom prst="rect">
            <a:avLst/>
          </a:prstGeom>
        </p:spPr>
      </p:pic>
    </p:spTree>
    <p:extLst>
      <p:ext uri="{BB962C8B-B14F-4D97-AF65-F5344CB8AC3E}">
        <p14:creationId xmlns:p14="http://schemas.microsoft.com/office/powerpoint/2010/main" val="2587061591"/>
      </p:ext>
    </p:extLst>
  </p:cSld>
  <p:clrMapOvr>
    <a:masterClrMapping/>
  </p:clrMapOvr>
  <p:timing>
    <p:tnLst>
      <p:par>
        <p:cTn xmlns:p14="http://schemas.microsoft.com/office/powerpoint/2010/mai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Full Bleed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3176" y="1"/>
            <a:ext cx="12188824" cy="6846619"/>
          </a:xfrm>
          <a:prstGeom prst="rect">
            <a:avLst/>
          </a:prstGeom>
        </p:spPr>
      </p:pic>
    </p:spTree>
    <p:extLst>
      <p:ext uri="{BB962C8B-B14F-4D97-AF65-F5344CB8AC3E}">
        <p14:creationId xmlns:p14="http://schemas.microsoft.com/office/powerpoint/2010/main" val="250409529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7127" y="6380349"/>
            <a:ext cx="1320048" cy="336577"/>
          </a:xfrm>
          <a:prstGeom prst="rect">
            <a:avLst/>
          </a:prstGeom>
        </p:spPr>
      </p:pic>
      <p:sp>
        <p:nvSpPr>
          <p:cNvPr id="4" name="Title 1"/>
          <p:cNvSpPr>
            <a:spLocks noGrp="1"/>
          </p:cNvSpPr>
          <p:nvPr>
            <p:ph type="title"/>
          </p:nvPr>
        </p:nvSpPr>
        <p:spPr>
          <a:xfrm>
            <a:off x="609600" y="274722"/>
            <a:ext cx="10972800" cy="589831"/>
          </a:xfrm>
        </p:spPr>
        <p:txBody>
          <a:bodyPr/>
          <a:lstStyle>
            <a:lvl1pPr algn="ctr">
              <a:defRPr sz="3200">
                <a:solidFill>
                  <a:srgbClr val="003463"/>
                </a:solidFill>
              </a:defRPr>
            </a:lvl1pPr>
          </a:lstStyle>
          <a:p>
            <a:r>
              <a:rPr lang="en-US" dirty="0" smtClean="0"/>
              <a:t>Click to edit Master title style</a:t>
            </a:r>
            <a:endParaRPr lang="en-US" dirty="0"/>
          </a:p>
        </p:txBody>
      </p:sp>
      <p:sp>
        <p:nvSpPr>
          <p:cNvPr id="5" name="Content Placeholder 2"/>
          <p:cNvSpPr>
            <a:spLocks noGrp="1"/>
          </p:cNvSpPr>
          <p:nvPr>
            <p:ph idx="1"/>
          </p:nvPr>
        </p:nvSpPr>
        <p:spPr>
          <a:xfrm>
            <a:off x="609600" y="1147657"/>
            <a:ext cx="10972800" cy="49785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6571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NO TEXT - Grey Footer">
    <p:spTree>
      <p:nvGrpSpPr>
        <p:cNvPr id="1" name=""/>
        <p:cNvGrpSpPr/>
        <p:nvPr/>
      </p:nvGrpSpPr>
      <p:grpSpPr>
        <a:xfrm>
          <a:off x="0" y="0"/>
          <a:ext cx="0" cy="0"/>
          <a:chOff x="0" y="0"/>
          <a:chExt cx="0" cy="0"/>
        </a:xfrm>
      </p:grpSpPr>
      <p:pic>
        <p:nvPicPr>
          <p:cNvPr id="43" name="image3.jpeg" descr="Grey-Bottom.jpg"/>
          <p:cNvPicPr>
            <a:picLocks noChangeAspect="1"/>
          </p:cNvPicPr>
          <p:nvPr/>
        </p:nvPicPr>
        <p:blipFill>
          <a:blip r:embed="rId2">
            <a:extLst/>
          </a:blip>
          <a:stretch>
            <a:fillRect/>
          </a:stretch>
        </p:blipFill>
        <p:spPr>
          <a:xfrm>
            <a:off x="0" y="6253952"/>
            <a:ext cx="12192000" cy="613104"/>
          </a:xfrm>
          <a:prstGeom prst="rect">
            <a:avLst/>
          </a:prstGeom>
          <a:ln w="12700">
            <a:miter lim="400000"/>
          </a:ln>
        </p:spPr>
      </p:pic>
      <p:grpSp>
        <p:nvGrpSpPr>
          <p:cNvPr id="47" name="Group 47"/>
          <p:cNvGrpSpPr/>
          <p:nvPr/>
        </p:nvGrpSpPr>
        <p:grpSpPr>
          <a:xfrm>
            <a:off x="10845846" y="6435812"/>
            <a:ext cx="1113385" cy="268336"/>
            <a:chOff x="0" y="0"/>
            <a:chExt cx="835038" cy="201250"/>
          </a:xfrm>
        </p:grpSpPr>
        <p:pic>
          <p:nvPicPr>
            <p:cNvPr id="44" name="image4.png" descr="Westwood-One-White-Logo-Separated.png"/>
            <p:cNvPicPr>
              <a:picLocks noChangeAspect="1"/>
            </p:cNvPicPr>
            <p:nvPr/>
          </p:nvPicPr>
          <p:blipFill>
            <a:blip r:embed="rId3">
              <a:extLst/>
            </a:blip>
            <a:stretch>
              <a:fillRect/>
            </a:stretch>
          </p:blipFill>
          <p:spPr>
            <a:xfrm>
              <a:off x="484550" y="15859"/>
              <a:ext cx="350488" cy="181571"/>
            </a:xfrm>
            <a:prstGeom prst="rect">
              <a:avLst/>
            </a:prstGeom>
            <a:ln w="12700" cap="flat">
              <a:noFill/>
              <a:miter lim="400000"/>
            </a:ln>
            <a:effectLst/>
          </p:spPr>
        </p:pic>
        <p:pic>
          <p:nvPicPr>
            <p:cNvPr id="45" name="image5.png" descr="CUMULUS.png"/>
            <p:cNvPicPr>
              <a:picLocks noChangeAspect="1"/>
            </p:cNvPicPr>
            <p:nvPr/>
          </p:nvPicPr>
          <p:blipFill>
            <a:blip r:embed="rId4">
              <a:extLst/>
            </a:blip>
            <a:stretch>
              <a:fillRect/>
            </a:stretch>
          </p:blipFill>
          <p:spPr>
            <a:xfrm>
              <a:off x="-1" y="-1"/>
              <a:ext cx="350892" cy="201251"/>
            </a:xfrm>
            <a:prstGeom prst="rect">
              <a:avLst/>
            </a:prstGeom>
            <a:ln w="12700" cap="flat">
              <a:noFill/>
              <a:miter lim="400000"/>
            </a:ln>
            <a:effectLst/>
          </p:spPr>
        </p:pic>
        <p:sp>
          <p:nvSpPr>
            <p:cNvPr id="46" name="Shape 46"/>
            <p:cNvSpPr/>
            <p:nvPr/>
          </p:nvSpPr>
          <p:spPr>
            <a:xfrm>
              <a:off x="424574" y="33724"/>
              <a:ext cx="6" cy="133846"/>
            </a:xfrm>
            <a:prstGeom prst="line">
              <a:avLst/>
            </a:prstGeom>
            <a:noFill/>
            <a:ln w="6350" cap="flat">
              <a:solidFill>
                <a:srgbClr val="FFFFFF"/>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pPr defTabSz="608131" hangingPunct="0"/>
              <a:endParaRPr sz="2400" kern="0">
                <a:solidFill>
                  <a:srgbClr val="000000"/>
                </a:solidFill>
                <a:sym typeface="Helvetica"/>
              </a:endParaRPr>
            </a:p>
          </p:txBody>
        </p:sp>
      </p:grpSp>
      <p:pic>
        <p:nvPicPr>
          <p:cNvPr id="48" name="image1.png" descr="Divider.png"/>
          <p:cNvPicPr>
            <a:picLocks noChangeAspect="1"/>
          </p:cNvPicPr>
          <p:nvPr/>
        </p:nvPicPr>
        <p:blipFill>
          <a:blip r:embed="rId5">
            <a:extLst/>
          </a:blip>
          <a:stretch>
            <a:fillRect/>
          </a:stretch>
        </p:blipFill>
        <p:spPr>
          <a:xfrm>
            <a:off x="10016361" y="6195806"/>
            <a:ext cx="862483" cy="706489"/>
          </a:xfrm>
          <a:prstGeom prst="rect">
            <a:avLst/>
          </a:prstGeom>
          <a:ln w="12700">
            <a:miter lim="400000"/>
          </a:ln>
        </p:spPr>
      </p:pic>
      <p:sp>
        <p:nvSpPr>
          <p:cNvPr id="49" name="Shape 4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07126380"/>
      </p:ext>
    </p:extLst>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2_Full Bleed Blue">
    <p:spTree>
      <p:nvGrpSpPr>
        <p:cNvPr id="1" name=""/>
        <p:cNvGrpSpPr/>
        <p:nvPr/>
      </p:nvGrpSpPr>
      <p:grpSpPr>
        <a:xfrm>
          <a:off x="0" y="0"/>
          <a:ext cx="0" cy="0"/>
          <a:chOff x="0" y="0"/>
          <a:chExt cx="0" cy="0"/>
        </a:xfrm>
      </p:grpSpPr>
      <p:pic>
        <p:nvPicPr>
          <p:cNvPr id="292" name="image4.jpeg" descr="Blue.jpg"/>
          <p:cNvPicPr>
            <a:picLocks noChangeAspect="1"/>
          </p:cNvPicPr>
          <p:nvPr/>
        </p:nvPicPr>
        <p:blipFill>
          <a:blip r:embed="rId2">
            <a:extLst/>
          </a:blip>
          <a:stretch>
            <a:fillRect/>
          </a:stretch>
        </p:blipFill>
        <p:spPr>
          <a:xfrm>
            <a:off x="3187" y="3"/>
            <a:ext cx="12188825" cy="6846620"/>
          </a:xfrm>
          <a:prstGeom prst="rect">
            <a:avLst/>
          </a:prstGeom>
          <a:ln w="12700">
            <a:miter lim="400000"/>
          </a:ln>
        </p:spPr>
      </p:pic>
      <p:sp>
        <p:nvSpPr>
          <p:cNvPr id="293" name="Shape 29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76185675"/>
      </p:ext>
    </p:extLst>
  </p:cSld>
  <p:clrMapOvr>
    <a:masterClrMapping/>
  </p:clrMapOvr>
  <p:transition xmlns:p14="http://schemas.microsoft.com/office/powerpoint/2010/main" spd="med"/>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NO 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7127" y="6380349"/>
            <a:ext cx="1320048" cy="336577"/>
          </a:xfrm>
          <a:prstGeom prst="rect">
            <a:avLst/>
          </a:prstGeom>
        </p:spPr>
      </p:pic>
    </p:spTree>
    <p:extLst>
      <p:ext uri="{BB962C8B-B14F-4D97-AF65-F5344CB8AC3E}">
        <p14:creationId xmlns:p14="http://schemas.microsoft.com/office/powerpoint/2010/main" val="301504341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Side By Side #1">
    <p:spTree>
      <p:nvGrpSpPr>
        <p:cNvPr id="1" name=""/>
        <p:cNvGrpSpPr/>
        <p:nvPr/>
      </p:nvGrpSpPr>
      <p:grpSpPr>
        <a:xfrm>
          <a:off x="0" y="0"/>
          <a:ext cx="0" cy="0"/>
          <a:chOff x="0" y="0"/>
          <a:chExt cx="0" cy="0"/>
        </a:xfrm>
      </p:grpSpPr>
      <p:pic>
        <p:nvPicPr>
          <p:cNvPr id="3" name="Picture 2"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r="50013"/>
          <a:stretch/>
        </p:blipFill>
        <p:spPr>
          <a:xfrm>
            <a:off x="3176" y="1"/>
            <a:ext cx="6092824" cy="684661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7127" y="6380349"/>
            <a:ext cx="1320048" cy="336577"/>
          </a:xfrm>
          <a:prstGeom prst="rect">
            <a:avLst/>
          </a:prstGeom>
        </p:spPr>
      </p:pic>
    </p:spTree>
    <p:extLst>
      <p:ext uri="{BB962C8B-B14F-4D97-AF65-F5344CB8AC3E}">
        <p14:creationId xmlns:p14="http://schemas.microsoft.com/office/powerpoint/2010/main" val="2866333418"/>
      </p:ext>
    </p:extLst>
  </p:cSld>
  <p:clrMapOvr>
    <a:masterClrMapping/>
  </p:clrMapOvr>
  <p:timing>
    <p:tnLst>
      <p:par>
        <p:cTn xmlns:p14="http://schemas.microsoft.com/office/powerpoint/2010/mai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Side By Side #2">
    <p:spTree>
      <p:nvGrpSpPr>
        <p:cNvPr id="1" name=""/>
        <p:cNvGrpSpPr/>
        <p:nvPr/>
      </p:nvGrpSpPr>
      <p:grpSpPr>
        <a:xfrm>
          <a:off x="0" y="0"/>
          <a:ext cx="0" cy="0"/>
          <a:chOff x="0" y="0"/>
          <a:chExt cx="0" cy="0"/>
        </a:xfrm>
      </p:grpSpPr>
      <p:pic>
        <p:nvPicPr>
          <p:cNvPr id="3" name="Picture 2"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l="49987"/>
          <a:stretch/>
        </p:blipFill>
        <p:spPr>
          <a:xfrm>
            <a:off x="6096000" y="1"/>
            <a:ext cx="6096000" cy="684661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7727" y="6380349"/>
            <a:ext cx="1320048" cy="336577"/>
          </a:xfrm>
          <a:prstGeom prst="rect">
            <a:avLst/>
          </a:prstGeom>
        </p:spPr>
      </p:pic>
    </p:spTree>
    <p:extLst>
      <p:ext uri="{BB962C8B-B14F-4D97-AF65-F5344CB8AC3E}">
        <p14:creationId xmlns:p14="http://schemas.microsoft.com/office/powerpoint/2010/main" val="477299442"/>
      </p:ext>
    </p:extLst>
  </p:cSld>
  <p:clrMapOvr>
    <a:masterClrMapping/>
  </p:clrMapOvr>
  <p:timing>
    <p:tnLst>
      <p:par>
        <p:cTn xmlns:p14="http://schemas.microsoft.com/office/powerpoint/2010/mai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op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b="45867"/>
          <a:stretch/>
        </p:blipFill>
        <p:spPr>
          <a:xfrm>
            <a:off x="3176" y="40"/>
            <a:ext cx="12188824" cy="3706287"/>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7127" y="6380349"/>
            <a:ext cx="1320048" cy="336577"/>
          </a:xfrm>
          <a:prstGeom prst="rect">
            <a:avLst/>
          </a:prstGeom>
        </p:spPr>
      </p:pic>
    </p:spTree>
    <p:extLst>
      <p:ext uri="{BB962C8B-B14F-4D97-AF65-F5344CB8AC3E}">
        <p14:creationId xmlns:p14="http://schemas.microsoft.com/office/powerpoint/2010/main" val="274786606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ottom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50084" b="-1156"/>
          <a:stretch/>
        </p:blipFill>
        <p:spPr>
          <a:xfrm>
            <a:off x="3176" y="3429000"/>
            <a:ext cx="12188824" cy="3496733"/>
          </a:xfrm>
          <a:prstGeom prst="rect">
            <a:avLst/>
          </a:prstGeom>
        </p:spPr>
      </p:pic>
      <p:grpSp>
        <p:nvGrpSpPr>
          <p:cNvPr id="4" name="Group 3"/>
          <p:cNvGrpSpPr/>
          <p:nvPr userDrawn="1"/>
        </p:nvGrpSpPr>
        <p:grpSpPr>
          <a:xfrm>
            <a:off x="10822301" y="6482853"/>
            <a:ext cx="1113367" cy="268320"/>
            <a:chOff x="5308600" y="5258663"/>
            <a:chExt cx="835025" cy="201426"/>
          </a:xfrm>
        </p:grpSpPr>
        <p:pic>
          <p:nvPicPr>
            <p:cNvPr id="5" name="Picture 4" descr="Westwood-One-White-Logo-Separate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93146" y="5274537"/>
              <a:ext cx="350479" cy="181730"/>
            </a:xfrm>
            <a:prstGeom prst="rect">
              <a:avLst/>
            </a:prstGeom>
          </p:spPr>
        </p:pic>
        <p:pic>
          <p:nvPicPr>
            <p:cNvPr id="8" name="Picture 7" descr="CUMULUS.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08600" y="5258663"/>
              <a:ext cx="350885" cy="201426"/>
            </a:xfrm>
            <a:prstGeom prst="rect">
              <a:avLst/>
            </a:prstGeom>
          </p:spPr>
        </p:pic>
        <p:cxnSp>
          <p:nvCxnSpPr>
            <p:cNvPr id="9" name="Straight Connector 8"/>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1637378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769"/>
            <a:ext cx="862475" cy="706481"/>
          </a:xfrm>
          <a:prstGeom prst="rect">
            <a:avLst/>
          </a:prstGeom>
        </p:spPr>
      </p:pic>
      <p:grpSp>
        <p:nvGrpSpPr>
          <p:cNvPr id="9" name="Group 8"/>
          <p:cNvGrpSpPr/>
          <p:nvPr userDrawn="1"/>
        </p:nvGrpSpPr>
        <p:grpSpPr>
          <a:xfrm>
            <a:off x="10822301" y="6424797"/>
            <a:ext cx="1113367" cy="268320"/>
            <a:chOff x="5308600" y="5258663"/>
            <a:chExt cx="835025" cy="201426"/>
          </a:xfrm>
        </p:grpSpPr>
        <p:pic>
          <p:nvPicPr>
            <p:cNvPr id="10" name="Picture 9" descr="Westwood-One-White-Logo-Separate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93146" y="5274537"/>
              <a:ext cx="350479" cy="181730"/>
            </a:xfrm>
            <a:prstGeom prst="rect">
              <a:avLst/>
            </a:prstGeom>
          </p:spPr>
        </p:pic>
        <p:pic>
          <p:nvPicPr>
            <p:cNvPr id="13" name="Picture 12" descr="CUMULU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08600" y="5258663"/>
              <a:ext cx="350885" cy="201426"/>
            </a:xfrm>
            <a:prstGeom prst="rect">
              <a:avLst/>
            </a:prstGeom>
          </p:spPr>
        </p:pic>
        <p:cxnSp>
          <p:nvCxnSpPr>
            <p:cNvPr id="16" name="Straight Connector 1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1343243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769"/>
            <a:ext cx="862475" cy="706481"/>
          </a:xfrm>
          <a:prstGeom prst="rect">
            <a:avLst/>
          </a:prstGeom>
        </p:spPr>
      </p:pic>
      <p:grpSp>
        <p:nvGrpSpPr>
          <p:cNvPr id="9" name="Group 8"/>
          <p:cNvGrpSpPr/>
          <p:nvPr userDrawn="1"/>
        </p:nvGrpSpPr>
        <p:grpSpPr>
          <a:xfrm>
            <a:off x="10822301" y="6424797"/>
            <a:ext cx="1113367" cy="268320"/>
            <a:chOff x="5308600" y="5258663"/>
            <a:chExt cx="835025" cy="201426"/>
          </a:xfrm>
        </p:grpSpPr>
        <p:pic>
          <p:nvPicPr>
            <p:cNvPr id="10" name="Picture 9" descr="Westwood-One-White-Logo-Separate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93146" y="5274537"/>
              <a:ext cx="350479" cy="181730"/>
            </a:xfrm>
            <a:prstGeom prst="rect">
              <a:avLst/>
            </a:prstGeom>
          </p:spPr>
        </p:pic>
        <p:pic>
          <p:nvPicPr>
            <p:cNvPr id="13" name="Picture 12" descr="CUMULU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08600" y="5258663"/>
              <a:ext cx="350885" cy="201426"/>
            </a:xfrm>
            <a:prstGeom prst="rect">
              <a:avLst/>
            </a:prstGeom>
          </p:spPr>
        </p:pic>
        <p:cxnSp>
          <p:nvCxnSpPr>
            <p:cNvPr id="16" name="Straight Connector 1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4368801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NO TEXT - Grey Footer">
    <p:spTree>
      <p:nvGrpSpPr>
        <p:cNvPr id="1" name=""/>
        <p:cNvGrpSpPr/>
        <p:nvPr/>
      </p:nvGrpSpPr>
      <p:grpSpPr>
        <a:xfrm>
          <a:off x="0" y="0"/>
          <a:ext cx="0" cy="0"/>
          <a:chOff x="0" y="0"/>
          <a:chExt cx="0" cy="0"/>
        </a:xfrm>
      </p:grpSpPr>
      <p:pic>
        <p:nvPicPr>
          <p:cNvPr id="2" name="Picture 1" descr="Grey-Bottom.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grpSp>
        <p:nvGrpSpPr>
          <p:cNvPr id="3" name="Group 2"/>
          <p:cNvGrpSpPr/>
          <p:nvPr userDrawn="1"/>
        </p:nvGrpSpPr>
        <p:grpSpPr>
          <a:xfrm>
            <a:off x="10845817" y="6435821"/>
            <a:ext cx="1113367" cy="268320"/>
            <a:chOff x="5308600" y="5258663"/>
            <a:chExt cx="835025" cy="201426"/>
          </a:xfrm>
        </p:grpSpPr>
        <p:pic>
          <p:nvPicPr>
            <p:cNvPr id="4" name="Picture 3" descr="Westwood-One-White-Logo-Separate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3146" y="5274537"/>
              <a:ext cx="350479" cy="181730"/>
            </a:xfrm>
            <a:prstGeom prst="rect">
              <a:avLst/>
            </a:prstGeom>
          </p:spPr>
        </p:pic>
        <p:pic>
          <p:nvPicPr>
            <p:cNvPr id="5" name="Picture 4" descr="CUMULU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8600" y="5258663"/>
              <a:ext cx="350885" cy="201426"/>
            </a:xfrm>
            <a:prstGeom prst="rect">
              <a:avLst/>
            </a:prstGeom>
          </p:spPr>
        </p:pic>
        <p:cxnSp>
          <p:nvCxnSpPr>
            <p:cNvPr id="6" name="Straight Connector 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7" name="Picture 6"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16361" y="6195769"/>
            <a:ext cx="862475" cy="706481"/>
          </a:xfrm>
          <a:prstGeom prst="rect">
            <a:avLst/>
          </a:prstGeom>
        </p:spPr>
      </p:pic>
    </p:spTree>
    <p:extLst>
      <p:ext uri="{BB962C8B-B14F-4D97-AF65-F5344CB8AC3E}">
        <p14:creationId xmlns:p14="http://schemas.microsoft.com/office/powerpoint/2010/main" val="380228674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Full Bleed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3176" y="1"/>
            <a:ext cx="12188824" cy="6846619"/>
          </a:xfrm>
          <a:prstGeom prst="rect">
            <a:avLst/>
          </a:prstGeom>
        </p:spPr>
      </p:pic>
    </p:spTree>
    <p:extLst>
      <p:ext uri="{BB962C8B-B14F-4D97-AF65-F5344CB8AC3E}">
        <p14:creationId xmlns:p14="http://schemas.microsoft.com/office/powerpoint/2010/main" val="401565965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7127" y="6380349"/>
            <a:ext cx="1320048" cy="336577"/>
          </a:xfrm>
          <a:prstGeom prst="rect">
            <a:avLst/>
          </a:prstGeom>
        </p:spPr>
      </p:pic>
      <p:sp>
        <p:nvSpPr>
          <p:cNvPr id="4" name="Title 1"/>
          <p:cNvSpPr>
            <a:spLocks noGrp="1"/>
          </p:cNvSpPr>
          <p:nvPr>
            <p:ph type="title"/>
          </p:nvPr>
        </p:nvSpPr>
        <p:spPr>
          <a:xfrm>
            <a:off x="609600" y="274722"/>
            <a:ext cx="10972800" cy="589831"/>
          </a:xfrm>
        </p:spPr>
        <p:txBody>
          <a:bodyPr/>
          <a:lstStyle>
            <a:lvl1pPr algn="ctr">
              <a:defRPr>
                <a:solidFill>
                  <a:schemeClr val="accent1"/>
                </a:solidFill>
              </a:defRPr>
            </a:lvl1pPr>
          </a:lstStyle>
          <a:p>
            <a:r>
              <a:rPr lang="en-US" dirty="0"/>
              <a:t>Click to edit Master title style</a:t>
            </a:r>
          </a:p>
        </p:txBody>
      </p:sp>
      <p:sp>
        <p:nvSpPr>
          <p:cNvPr id="5" name="Content Placeholder 2"/>
          <p:cNvSpPr>
            <a:spLocks noGrp="1"/>
          </p:cNvSpPr>
          <p:nvPr>
            <p:ph idx="1"/>
          </p:nvPr>
        </p:nvSpPr>
        <p:spPr>
          <a:xfrm>
            <a:off x="609600" y="1147657"/>
            <a:ext cx="10972800" cy="49785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3355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1_Middle Blue">
    <p:spTree>
      <p:nvGrpSpPr>
        <p:cNvPr id="1" name=""/>
        <p:cNvGrpSpPr/>
        <p:nvPr/>
      </p:nvGrpSpPr>
      <p:grpSpPr>
        <a:xfrm>
          <a:off x="0" y="0"/>
          <a:ext cx="0" cy="0"/>
          <a:chOff x="0" y="0"/>
          <a:chExt cx="0" cy="0"/>
        </a:xfrm>
      </p:grpSpPr>
      <p:pic>
        <p:nvPicPr>
          <p:cNvPr id="300" name="image4.jpeg" descr="Blue.jpg"/>
          <p:cNvPicPr>
            <a:picLocks noChangeAspect="1"/>
          </p:cNvPicPr>
          <p:nvPr/>
        </p:nvPicPr>
        <p:blipFill>
          <a:blip r:embed="rId2">
            <a:extLst/>
          </a:blip>
          <a:srcRect t="15062" b="8654"/>
          <a:stretch>
            <a:fillRect/>
          </a:stretch>
        </p:blipFill>
        <p:spPr>
          <a:xfrm>
            <a:off x="3187" y="1031300"/>
            <a:ext cx="12188825" cy="5222656"/>
          </a:xfrm>
          <a:prstGeom prst="rect">
            <a:avLst/>
          </a:prstGeom>
          <a:ln w="12700">
            <a:miter lim="400000"/>
          </a:ln>
        </p:spPr>
      </p:pic>
      <p:pic>
        <p:nvPicPr>
          <p:cNvPr id="301" name="image6.png"/>
          <p:cNvPicPr>
            <a:picLocks noChangeAspect="1"/>
          </p:cNvPicPr>
          <p:nvPr/>
        </p:nvPicPr>
        <p:blipFill>
          <a:blip r:embed="rId3">
            <a:extLst/>
          </a:blip>
          <a:stretch>
            <a:fillRect/>
          </a:stretch>
        </p:blipFill>
        <p:spPr>
          <a:xfrm>
            <a:off x="10667127" y="6380390"/>
            <a:ext cx="1320048" cy="336585"/>
          </a:xfrm>
          <a:prstGeom prst="rect">
            <a:avLst/>
          </a:prstGeom>
          <a:ln w="12700">
            <a:miter lim="400000"/>
          </a:ln>
        </p:spPr>
      </p:pic>
      <p:sp>
        <p:nvSpPr>
          <p:cNvPr id="302" name="Shape 302"/>
          <p:cNvSpPr>
            <a:spLocks noGrp="1"/>
          </p:cNvSpPr>
          <p:nvPr>
            <p:ph type="title"/>
          </p:nvPr>
        </p:nvSpPr>
        <p:spPr>
          <a:xfrm>
            <a:off x="609600" y="274763"/>
            <a:ext cx="10972800" cy="589831"/>
          </a:xfrm>
          <a:prstGeom prst="rect">
            <a:avLst/>
          </a:prstGeom>
        </p:spPr>
        <p:txBody>
          <a:bodyPr lIns="34286" tIns="34286" rIns="34286" bIns="34286"/>
          <a:lstStyle>
            <a:lvl1pPr defTabSz="608099">
              <a:defRPr>
                <a:solidFill>
                  <a:schemeClr val="accent1"/>
                </a:solidFill>
              </a:defRPr>
            </a:lvl1pPr>
          </a:lstStyle>
          <a:p>
            <a:r>
              <a:t>Title Text</a:t>
            </a:r>
          </a:p>
        </p:txBody>
      </p:sp>
      <p:sp>
        <p:nvSpPr>
          <p:cNvPr id="303" name="Shape 303"/>
          <p:cNvSpPr>
            <a:spLocks noGrp="1"/>
          </p:cNvSpPr>
          <p:nvPr>
            <p:ph type="body" idx="1"/>
          </p:nvPr>
        </p:nvSpPr>
        <p:spPr>
          <a:prstGeom prst="rect">
            <a:avLst/>
          </a:prstGeom>
        </p:spPr>
        <p:txBody>
          <a:bodyPr lIns="34286" tIns="34286" rIns="34286" bIns="34286"/>
          <a:lstStyle>
            <a:lvl1pPr defTabSz="608099">
              <a:defRPr>
                <a:solidFill>
                  <a:srgbClr val="FFFFFF"/>
                </a:solidFill>
              </a:defRPr>
            </a:lvl1pPr>
            <a:lvl2pPr marL="988342" indent="-380122" defTabSz="608099">
              <a:defRPr>
                <a:solidFill>
                  <a:srgbClr val="FFFFFF"/>
                </a:solidFill>
              </a:defRPr>
            </a:lvl2pPr>
            <a:lvl3pPr marL="1571043" indent="-354842" defTabSz="608099">
              <a:defRPr>
                <a:solidFill>
                  <a:srgbClr val="FFFFFF"/>
                </a:solidFill>
              </a:defRPr>
            </a:lvl3pPr>
            <a:lvl4pPr marL="2211467" indent="-387045" defTabSz="608099">
              <a:defRPr>
                <a:solidFill>
                  <a:srgbClr val="FFFFFF"/>
                </a:solidFill>
              </a:defRPr>
            </a:lvl4pPr>
            <a:lvl5pPr marL="2819682" indent="-387045" defTabSz="608099">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04" name="Shape 30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40723999"/>
      </p:ext>
    </p:extLst>
  </p:cSld>
  <p:clrMapOvr>
    <a:masterClrMapping/>
  </p:clrMapOvr>
  <p:transition xmlns:p14="http://schemas.microsoft.com/office/powerpoint/2010/mai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Side By Side #1">
    <p:spTree>
      <p:nvGrpSpPr>
        <p:cNvPr id="1" name=""/>
        <p:cNvGrpSpPr/>
        <p:nvPr/>
      </p:nvGrpSpPr>
      <p:grpSpPr>
        <a:xfrm>
          <a:off x="0" y="0"/>
          <a:ext cx="0" cy="0"/>
          <a:chOff x="0" y="0"/>
          <a:chExt cx="0" cy="0"/>
        </a:xfrm>
      </p:grpSpPr>
      <p:pic>
        <p:nvPicPr>
          <p:cNvPr id="3" name="Picture 2" descr="Blue.jpg"/>
          <p:cNvPicPr>
            <a:picLocks/>
          </p:cNvPicPr>
          <p:nvPr userDrawn="1"/>
        </p:nvPicPr>
        <p:blipFill rotWithShape="1">
          <a:blip r:embed="rId2" cstate="print">
            <a:alphaModFix/>
            <a:extLst>
              <a:ext uri="{28A0092B-C50C-407E-A947-70E740481C1C}">
                <a14:useLocalDpi xmlns:a14="http://schemas.microsoft.com/office/drawing/2010/main"/>
              </a:ext>
            </a:extLst>
          </a:blip>
          <a:srcRect r="50013"/>
          <a:stretch/>
        </p:blipFill>
        <p:spPr>
          <a:xfrm>
            <a:off x="3199" y="1"/>
            <a:ext cx="6091481" cy="6871003"/>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7127" y="6380349"/>
            <a:ext cx="1320048" cy="336577"/>
          </a:xfrm>
          <a:prstGeom prst="rect">
            <a:avLst/>
          </a:prstGeom>
        </p:spPr>
      </p:pic>
    </p:spTree>
    <p:extLst>
      <p:ext uri="{BB962C8B-B14F-4D97-AF65-F5344CB8AC3E}">
        <p14:creationId xmlns:p14="http://schemas.microsoft.com/office/powerpoint/2010/main" val="280953266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ide by Side #2">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b="45867"/>
          <a:stretch/>
        </p:blipFill>
        <p:spPr>
          <a:xfrm>
            <a:off x="3176" y="40"/>
            <a:ext cx="12188824" cy="3706287"/>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7127" y="6380349"/>
            <a:ext cx="1320048" cy="336577"/>
          </a:xfrm>
          <a:prstGeom prst="rect">
            <a:avLst/>
          </a:prstGeom>
        </p:spPr>
      </p:pic>
    </p:spTree>
    <p:extLst>
      <p:ext uri="{BB962C8B-B14F-4D97-AF65-F5344CB8AC3E}">
        <p14:creationId xmlns:p14="http://schemas.microsoft.com/office/powerpoint/2010/main" val="27758920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3"/>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770"/>
            <a:ext cx="862475" cy="706481"/>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a:solidFill>
                <a:srgbClr val="000000">
                  <a:tint val="75000"/>
                </a:srgbClr>
              </a:solidFill>
              <a:ea typeface="MS PGothic" panose="020B0600070205080204" pitchFamily="34" charset="-128"/>
            </a:endParaRPr>
          </a:p>
        </p:txBody>
      </p:sp>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891906" y="6317585"/>
            <a:ext cx="919175" cy="479872"/>
          </a:xfrm>
          <a:prstGeom prst="rect">
            <a:avLst/>
          </a:prstGeom>
        </p:spPr>
      </p:pic>
    </p:spTree>
    <p:extLst>
      <p:ext uri="{BB962C8B-B14F-4D97-AF65-F5344CB8AC3E}">
        <p14:creationId xmlns:p14="http://schemas.microsoft.com/office/powerpoint/2010/main" val="24957202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lue Footer">
    <p:spTree>
      <p:nvGrpSpPr>
        <p:cNvPr id="1" name=""/>
        <p:cNvGrpSpPr/>
        <p:nvPr/>
      </p:nvGrpSpPr>
      <p:grpSpPr>
        <a:xfrm>
          <a:off x="0" y="0"/>
          <a:ext cx="0" cy="0"/>
          <a:chOff x="0" y="0"/>
          <a:chExt cx="0" cy="0"/>
        </a:xfrm>
      </p:grpSpPr>
      <p:pic>
        <p:nvPicPr>
          <p:cNvPr id="6" name="Picture 5" descr="Blue.jpg"/>
          <p:cNvPicPr>
            <a:picLocks/>
          </p:cNvPicPr>
          <p:nvPr userDrawn="1"/>
        </p:nvPicPr>
        <p:blipFill rotWithShape="1">
          <a:blip r:embed="rId2" cstate="print">
            <a:extLst>
              <a:ext uri="{28A0092B-C50C-407E-A947-70E740481C1C}">
                <a14:useLocalDpi xmlns:a14="http://schemas.microsoft.com/office/drawing/2010/main"/>
              </a:ext>
            </a:extLst>
          </a:blip>
          <a:srcRect t="33105"/>
          <a:stretch/>
        </p:blipFill>
        <p:spPr>
          <a:xfrm>
            <a:off x="0" y="6278907"/>
            <a:ext cx="12215520" cy="611500"/>
          </a:xfrm>
          <a:prstGeom prst="rect">
            <a:avLst/>
          </a:prstGeom>
        </p:spPr>
      </p:pic>
      <p:pic>
        <p:nvPicPr>
          <p:cNvPr id="9" name="Picture 8" descr="CUMULUS.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30650" y="6450955"/>
            <a:ext cx="467847" cy="268320"/>
          </a:xfrm>
          <a:prstGeom prst="rect">
            <a:avLst/>
          </a:prstGeom>
        </p:spPr>
      </p:pic>
      <p:pic>
        <p:nvPicPr>
          <p:cNvPr id="11" name="Picture 10" descr="Divider.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992841" y="6225872"/>
            <a:ext cx="862475" cy="706481"/>
          </a:xfrm>
          <a:prstGeom prst="rect">
            <a:avLst/>
          </a:prstGeom>
        </p:spPr>
      </p:pic>
    </p:spTree>
    <p:extLst>
      <p:ext uri="{BB962C8B-B14F-4D97-AF65-F5344CB8AC3E}">
        <p14:creationId xmlns:p14="http://schemas.microsoft.com/office/powerpoint/2010/main" val="365826197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1_Side By Side #1">
    <p:spTree>
      <p:nvGrpSpPr>
        <p:cNvPr id="1" name=""/>
        <p:cNvGrpSpPr/>
        <p:nvPr/>
      </p:nvGrpSpPr>
      <p:grpSpPr>
        <a:xfrm>
          <a:off x="0" y="0"/>
          <a:ext cx="0" cy="0"/>
          <a:chOff x="0" y="0"/>
          <a:chExt cx="0" cy="0"/>
        </a:xfrm>
      </p:grpSpPr>
      <p:pic>
        <p:nvPicPr>
          <p:cNvPr id="3" name="Picture 2"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r="50013"/>
          <a:stretch/>
        </p:blipFill>
        <p:spPr>
          <a:xfrm>
            <a:off x="3176" y="1"/>
            <a:ext cx="6092824" cy="6846619"/>
          </a:xfrm>
          <a:prstGeom prst="rect">
            <a:avLst/>
          </a:prstGeom>
        </p:spPr>
      </p:pic>
      <p:pic>
        <p:nvPicPr>
          <p:cNvPr id="4" name="Picture 3"/>
          <p:cNvPicPr>
            <a:picLocks noChangeAspect="1"/>
          </p:cNvPicPr>
          <p:nvPr userDrawn="1"/>
        </p:nvPicPr>
        <p:blipFill rotWithShape="1">
          <a:blip r:embed="rId3" cstate="screen">
            <a:extLst>
              <a:ext uri="{28A0092B-C50C-407E-A947-70E740481C1C}">
                <a14:useLocalDpi xmlns:a14="http://schemas.microsoft.com/office/drawing/2010/main"/>
              </a:ext>
            </a:extLst>
          </a:blip>
          <a:srcRect r="51069" b="-19826"/>
          <a:stretch/>
        </p:blipFill>
        <p:spPr>
          <a:xfrm>
            <a:off x="11422057" y="6380268"/>
            <a:ext cx="645915" cy="403304"/>
          </a:xfrm>
          <a:prstGeom prst="rect">
            <a:avLst/>
          </a:prstGeom>
        </p:spPr>
      </p:pic>
    </p:spTree>
    <p:extLst>
      <p:ext uri="{BB962C8B-B14F-4D97-AF65-F5344CB8AC3E}">
        <p14:creationId xmlns:p14="http://schemas.microsoft.com/office/powerpoint/2010/main" val="3404586654"/>
      </p:ext>
    </p:extLst>
  </p:cSld>
  <p:clrMapOvr>
    <a:masterClrMapping/>
  </p:clrMapOvr>
  <p:timing>
    <p:tnLst>
      <p:par>
        <p:cTn xmlns:p14="http://schemas.microsoft.com/office/powerpoint/2010/mai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93439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0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611" indent="0" algn="ctr">
              <a:buNone/>
              <a:defRPr>
                <a:solidFill>
                  <a:schemeClr val="tx1">
                    <a:tint val="75000"/>
                  </a:schemeClr>
                </a:solidFill>
              </a:defRPr>
            </a:lvl2pPr>
            <a:lvl3pPr marL="1217340" indent="0" algn="ctr">
              <a:buNone/>
              <a:defRPr>
                <a:solidFill>
                  <a:schemeClr val="tx1">
                    <a:tint val="75000"/>
                  </a:schemeClr>
                </a:solidFill>
              </a:defRPr>
            </a:lvl3pPr>
            <a:lvl4pPr marL="1825989" indent="0" algn="ctr">
              <a:buNone/>
              <a:defRPr>
                <a:solidFill>
                  <a:schemeClr val="tx1">
                    <a:tint val="75000"/>
                  </a:schemeClr>
                </a:solidFill>
              </a:defRPr>
            </a:lvl4pPr>
            <a:lvl5pPr marL="2434678" indent="0" algn="ctr">
              <a:buNone/>
              <a:defRPr>
                <a:solidFill>
                  <a:schemeClr val="tx1">
                    <a:tint val="75000"/>
                  </a:schemeClr>
                </a:solidFill>
              </a:defRPr>
            </a:lvl5pPr>
            <a:lvl6pPr marL="3043288" indent="0" algn="ctr">
              <a:buNone/>
              <a:defRPr>
                <a:solidFill>
                  <a:schemeClr val="tx1">
                    <a:tint val="75000"/>
                  </a:schemeClr>
                </a:solidFill>
              </a:defRPr>
            </a:lvl6pPr>
            <a:lvl7pPr marL="3651899" indent="0" algn="ctr">
              <a:buNone/>
              <a:defRPr>
                <a:solidFill>
                  <a:schemeClr val="tx1">
                    <a:tint val="75000"/>
                  </a:schemeClr>
                </a:solidFill>
              </a:defRPr>
            </a:lvl7pPr>
            <a:lvl8pPr marL="4260587" indent="0" algn="ctr">
              <a:buNone/>
              <a:defRPr>
                <a:solidFill>
                  <a:schemeClr val="tx1">
                    <a:tint val="75000"/>
                  </a:schemeClr>
                </a:solidFill>
              </a:defRPr>
            </a:lvl8pPr>
            <a:lvl9pPr marL="486925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447D93-B6AB-0249-BF6D-C469396E1A09}" type="datetimeFigureOut">
              <a:rPr lang="en-US" smtClean="0">
                <a:solidFill>
                  <a:prstClr val="black">
                    <a:tint val="75000"/>
                  </a:prstClr>
                </a:solidFill>
              </a:rPr>
              <a:pPr/>
              <a:t>10/19/17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339157-7E38-A746-8170-34512E2A08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14168"/>
      </p:ext>
    </p:extLst>
  </p:cSld>
  <p:clrMapOvr>
    <a:masterClrMapping/>
  </p:clrMapOvr>
  <p:timing>
    <p:tnLst>
      <p:par>
        <p:cTn xmlns:p14="http://schemas.microsoft.com/office/powerpoint/2010/mai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5" name="Picture 14" descr="Grey-Bottom.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grpSp>
        <p:nvGrpSpPr>
          <p:cNvPr id="16" name="Group 15"/>
          <p:cNvGrpSpPr/>
          <p:nvPr userDrawn="1"/>
        </p:nvGrpSpPr>
        <p:grpSpPr>
          <a:xfrm>
            <a:off x="10845815" y="6435821"/>
            <a:ext cx="1113367" cy="268320"/>
            <a:chOff x="5308600" y="5258663"/>
            <a:chExt cx="835025" cy="201426"/>
          </a:xfrm>
        </p:grpSpPr>
        <p:pic>
          <p:nvPicPr>
            <p:cNvPr id="17" name="Picture 16" descr="Westwood-One-White-Logo-Separat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3146" y="5274537"/>
              <a:ext cx="350479" cy="181730"/>
            </a:xfrm>
            <a:prstGeom prst="rect">
              <a:avLst/>
            </a:prstGeom>
          </p:spPr>
        </p:pic>
        <p:pic>
          <p:nvPicPr>
            <p:cNvPr id="18" name="Picture 17" descr="CUMULU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8600" y="5258663"/>
              <a:ext cx="350885" cy="201426"/>
            </a:xfrm>
            <a:prstGeom prst="rect">
              <a:avLst/>
            </a:prstGeom>
          </p:spPr>
        </p:pic>
        <p:cxnSp>
          <p:nvCxnSpPr>
            <p:cNvPr id="19" name="Straight Connector 18"/>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20" name="Picture 19" descr="Divider.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016361" y="6195768"/>
            <a:ext cx="862475" cy="706481"/>
          </a:xfrm>
          <a:prstGeom prst="rect">
            <a:avLst/>
          </a:prstGeom>
        </p:spPr>
      </p:pic>
    </p:spTree>
    <p:extLst>
      <p:ext uri="{BB962C8B-B14F-4D97-AF65-F5344CB8AC3E}">
        <p14:creationId xmlns:p14="http://schemas.microsoft.com/office/powerpoint/2010/main" val="3786624438"/>
      </p:ext>
    </p:extLst>
  </p:cSld>
  <p:clrMapOvr>
    <a:masterClrMapping/>
  </p:clrMapOvr>
  <p:timing>
    <p:tnLst>
      <p:par>
        <p:cTn xmlns:p14="http://schemas.microsoft.com/office/powerpoint/2010/mai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611" y="1147657"/>
            <a:ext cx="5352681" cy="49785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5" name="Picture 14" descr="Grey-Bottom.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grpSp>
        <p:nvGrpSpPr>
          <p:cNvPr id="16" name="Group 15"/>
          <p:cNvGrpSpPr/>
          <p:nvPr userDrawn="1"/>
        </p:nvGrpSpPr>
        <p:grpSpPr>
          <a:xfrm>
            <a:off x="10845815" y="6435821"/>
            <a:ext cx="1113367" cy="268320"/>
            <a:chOff x="5308600" y="5258663"/>
            <a:chExt cx="835025" cy="201426"/>
          </a:xfrm>
        </p:grpSpPr>
        <p:pic>
          <p:nvPicPr>
            <p:cNvPr id="17" name="Picture 16" descr="Westwood-One-White-Logo-Separat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3146" y="5274537"/>
              <a:ext cx="350479" cy="181730"/>
            </a:xfrm>
            <a:prstGeom prst="rect">
              <a:avLst/>
            </a:prstGeom>
          </p:spPr>
        </p:pic>
        <p:pic>
          <p:nvPicPr>
            <p:cNvPr id="18" name="Picture 17" descr="CUMULU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8600" y="5258663"/>
              <a:ext cx="350885" cy="201426"/>
            </a:xfrm>
            <a:prstGeom prst="rect">
              <a:avLst/>
            </a:prstGeom>
          </p:spPr>
        </p:pic>
        <p:cxnSp>
          <p:nvCxnSpPr>
            <p:cNvPr id="19" name="Straight Connector 18"/>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20" name="Picture 19" descr="Divider.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016361" y="6195768"/>
            <a:ext cx="862475" cy="706481"/>
          </a:xfrm>
          <a:prstGeom prst="rect">
            <a:avLst/>
          </a:prstGeom>
        </p:spPr>
      </p:pic>
      <p:sp>
        <p:nvSpPr>
          <p:cNvPr id="5" name="Content Placeholder 4"/>
          <p:cNvSpPr>
            <a:spLocks noGrp="1"/>
          </p:cNvSpPr>
          <p:nvPr>
            <p:ph sz="quarter" idx="10"/>
          </p:nvPr>
        </p:nvSpPr>
        <p:spPr>
          <a:xfrm>
            <a:off x="6316216" y="1147233"/>
            <a:ext cx="5643033" cy="497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8029557"/>
      </p:ext>
    </p:extLst>
  </p:cSld>
  <p:clrMapOvr>
    <a:masterClrMapping/>
  </p:clrMapOvr>
  <p:timing>
    <p:tnLst>
      <p:par>
        <p:cTn xmlns:p14="http://schemas.microsoft.com/office/powerpoint/2010/mai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PAGE2_Blue.jpg"/>
          <p:cNvPicPr>
            <a:picLocks noChangeAspect="1"/>
          </p:cNvPicPr>
          <p:nvPr userDrawn="1"/>
        </p:nvPicPr>
        <p:blipFill rotWithShape="1">
          <a:blip r:embed="rId2">
            <a:extLst>
              <a:ext uri="{28A0092B-C50C-407E-A947-70E740481C1C}">
                <a14:useLocalDpi xmlns:a14="http://schemas.microsoft.com/office/drawing/2010/main" val="0"/>
              </a:ext>
            </a:extLst>
          </a:blip>
          <a:srcRect b="84960"/>
          <a:stretch/>
        </p:blipFill>
        <p:spPr>
          <a:xfrm>
            <a:off x="0" y="82"/>
            <a:ext cx="12185237" cy="1031415"/>
          </a:xfrm>
          <a:prstGeom prst="rect">
            <a:avLst/>
          </a:prstGeom>
        </p:spPr>
      </p:pic>
      <p:pic>
        <p:nvPicPr>
          <p:cNvPr id="10" name="Picture 9" descr="Grey-Bottom.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15" name="Picture 14" descr="Divider.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6361" y="6195768"/>
            <a:ext cx="862475" cy="706481"/>
          </a:xfrm>
          <a:prstGeom prst="rect">
            <a:avLst/>
          </a:prstGeom>
        </p:spPr>
      </p:pic>
      <p:pic>
        <p:nvPicPr>
          <p:cNvPr id="9" name="Picture 8" descr="Blue.jpg"/>
          <p:cNvPicPr>
            <a:picLocks noChangeAspect="1"/>
          </p:cNvPicPr>
          <p:nvPr userDrawn="1"/>
        </p:nvPicPr>
        <p:blipFill rotWithShape="1">
          <a:blip r:embed="rId5">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grpSp>
        <p:nvGrpSpPr>
          <p:cNvPr id="16" name="Group 15"/>
          <p:cNvGrpSpPr/>
          <p:nvPr userDrawn="1"/>
        </p:nvGrpSpPr>
        <p:grpSpPr>
          <a:xfrm>
            <a:off x="10807081" y="6404905"/>
            <a:ext cx="1223051" cy="305579"/>
            <a:chOff x="8143957" y="4818069"/>
            <a:chExt cx="825369" cy="206218"/>
          </a:xfrm>
        </p:grpSpPr>
        <p:pic>
          <p:nvPicPr>
            <p:cNvPr id="17" name="Picture 16" descr="Westwood-One-White-Logo-Separate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8847" y="4842725"/>
              <a:ext cx="350479" cy="181562"/>
            </a:xfrm>
            <a:prstGeom prst="rect">
              <a:avLst/>
            </a:prstGeom>
          </p:spPr>
        </p:pic>
        <p:pic>
          <p:nvPicPr>
            <p:cNvPr id="18" name="Picture 17" descr="CUMULU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3957" y="4818069"/>
              <a:ext cx="359566" cy="206218"/>
            </a:xfrm>
            <a:prstGeom prst="rect">
              <a:avLst/>
            </a:prstGeom>
          </p:spPr>
        </p:pic>
        <p:cxnSp>
          <p:nvCxnSpPr>
            <p:cNvPr id="19" name="Straight Connector 18"/>
            <p:cNvCxnSpPr/>
            <p:nvPr/>
          </p:nvCxnSpPr>
          <p:spPr>
            <a:xfrm>
              <a:off x="8558871" y="4860591"/>
              <a:ext cx="0" cy="133837"/>
            </a:xfrm>
            <a:prstGeom prst="line">
              <a:avLst/>
            </a:prstGeom>
            <a:ln w="3175"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56625116"/>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2_NO TEXT - Title Only">
    <p:spTree>
      <p:nvGrpSpPr>
        <p:cNvPr id="1" name=""/>
        <p:cNvGrpSpPr/>
        <p:nvPr/>
      </p:nvGrpSpPr>
      <p:grpSpPr>
        <a:xfrm>
          <a:off x="0" y="0"/>
          <a:ext cx="0" cy="0"/>
          <a:chOff x="0" y="0"/>
          <a:chExt cx="0" cy="0"/>
        </a:xfrm>
      </p:grpSpPr>
      <p:pic>
        <p:nvPicPr>
          <p:cNvPr id="311" name="image5.jpeg" descr="Blue.jpg"/>
          <p:cNvPicPr>
            <a:picLocks noChangeAspect="1"/>
          </p:cNvPicPr>
          <p:nvPr/>
        </p:nvPicPr>
        <p:blipFill>
          <a:blip r:embed="rId2">
            <a:extLst/>
          </a:blip>
          <a:srcRect t="14912" b="9200"/>
          <a:stretch>
            <a:fillRect/>
          </a:stretch>
        </p:blipFill>
        <p:spPr>
          <a:xfrm>
            <a:off x="4" y="1020127"/>
            <a:ext cx="12192005" cy="5233836"/>
          </a:xfrm>
          <a:prstGeom prst="rect">
            <a:avLst/>
          </a:prstGeom>
          <a:ln w="12700">
            <a:miter lim="400000"/>
          </a:ln>
        </p:spPr>
      </p:pic>
      <p:pic>
        <p:nvPicPr>
          <p:cNvPr id="312" name="image7.png"/>
          <p:cNvPicPr>
            <a:picLocks noChangeAspect="1"/>
          </p:cNvPicPr>
          <p:nvPr/>
        </p:nvPicPr>
        <p:blipFill>
          <a:blip r:embed="rId3">
            <a:extLst/>
          </a:blip>
          <a:stretch>
            <a:fillRect/>
          </a:stretch>
        </p:blipFill>
        <p:spPr>
          <a:xfrm>
            <a:off x="10667248" y="6401770"/>
            <a:ext cx="1320049" cy="336585"/>
          </a:xfrm>
          <a:prstGeom prst="rect">
            <a:avLst/>
          </a:prstGeom>
          <a:ln w="12700">
            <a:miter lim="400000"/>
          </a:ln>
        </p:spPr>
      </p:pic>
      <p:sp>
        <p:nvSpPr>
          <p:cNvPr id="313" name="Shape 31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36305782"/>
      </p:ext>
    </p:extLst>
  </p:cSld>
  <p:clrMapOvr>
    <a:masterClrMapping/>
  </p:clrMapOvr>
  <p:transition xmlns:p14="http://schemas.microsoft.com/office/powerpoint/2010/main" spd="med"/>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descr="PAGE2_Purple.jpg"/>
          <p:cNvPicPr>
            <a:picLocks noChangeAspect="1"/>
          </p:cNvPicPr>
          <p:nvPr userDrawn="1"/>
        </p:nvPicPr>
        <p:blipFill rotWithShape="1">
          <a:blip r:embed="rId2">
            <a:extLst>
              <a:ext uri="{28A0092B-C50C-407E-A947-70E740481C1C}">
                <a14:useLocalDpi xmlns:a14="http://schemas.microsoft.com/office/drawing/2010/main" val="0"/>
              </a:ext>
            </a:extLst>
          </a:blip>
          <a:srcRect b="84960"/>
          <a:stretch/>
        </p:blipFill>
        <p:spPr>
          <a:xfrm>
            <a:off x="0" y="82"/>
            <a:ext cx="12185237" cy="1031415"/>
          </a:xfrm>
          <a:prstGeom prst="rect">
            <a:avLst/>
          </a:prstGeom>
        </p:spPr>
      </p:pic>
      <p:pic>
        <p:nvPicPr>
          <p:cNvPr id="9" name="Picture 8" descr="Grey-Bottom.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grpSp>
        <p:nvGrpSpPr>
          <p:cNvPr id="10" name="Group 9"/>
          <p:cNvGrpSpPr/>
          <p:nvPr userDrawn="1"/>
        </p:nvGrpSpPr>
        <p:grpSpPr>
          <a:xfrm>
            <a:off x="10845815" y="6435821"/>
            <a:ext cx="1113367" cy="268320"/>
            <a:chOff x="5308600" y="5258663"/>
            <a:chExt cx="835025" cy="201426"/>
          </a:xfrm>
        </p:grpSpPr>
        <p:pic>
          <p:nvPicPr>
            <p:cNvPr id="11" name="Picture 10" descr="Westwood-One-White-Logo-Separat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146" y="5274537"/>
              <a:ext cx="350479" cy="181730"/>
            </a:xfrm>
            <a:prstGeom prst="rect">
              <a:avLst/>
            </a:prstGeom>
          </p:spPr>
        </p:pic>
        <p:pic>
          <p:nvPicPr>
            <p:cNvPr id="12" name="Picture 11" descr="CUMULU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8600" y="5258663"/>
              <a:ext cx="350885" cy="201426"/>
            </a:xfrm>
            <a:prstGeom prst="rect">
              <a:avLst/>
            </a:prstGeom>
          </p:spPr>
        </p:pic>
        <p:cxnSp>
          <p:nvCxnSpPr>
            <p:cNvPr id="13" name="Straight Connector 12"/>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14" name="Picture 13" descr="Divider.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16361" y="6195768"/>
            <a:ext cx="862475" cy="706481"/>
          </a:xfrm>
          <a:prstGeom prst="rect">
            <a:avLst/>
          </a:prstGeom>
        </p:spPr>
      </p:pic>
    </p:spTree>
    <p:extLst>
      <p:ext uri="{BB962C8B-B14F-4D97-AF65-F5344CB8AC3E}">
        <p14:creationId xmlns:p14="http://schemas.microsoft.com/office/powerpoint/2010/main" val="2675803586"/>
      </p:ext>
    </p:extLst>
  </p:cSld>
  <p:clrMapOvr>
    <a:masterClrMapping/>
  </p:clrMapOvr>
  <p:timing>
    <p:tnLst>
      <p:par>
        <p:cTn xmlns:p14="http://schemas.microsoft.com/office/powerpoint/2010/mai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descr="DSLKJ.jp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11"/>
            <a:ext cx="12192000" cy="1035361"/>
          </a:xfrm>
          <a:prstGeom prst="rect">
            <a:avLst/>
          </a:prstGeom>
        </p:spPr>
      </p:pic>
      <p:pic>
        <p:nvPicPr>
          <p:cNvPr id="2" name="Picture 1" descr="PAGE2_Gold.jpg"/>
          <p:cNvPicPr>
            <a:picLocks noChangeAspect="1"/>
          </p:cNvPicPr>
          <p:nvPr userDrawn="1"/>
        </p:nvPicPr>
        <p:blipFill rotWithShape="1">
          <a:blip r:embed="rId2">
            <a:extLst>
              <a:ext uri="{28A0092B-C50C-407E-A947-70E740481C1C}">
                <a14:useLocalDpi xmlns:a14="http://schemas.microsoft.com/office/drawing/2010/main" val="0"/>
              </a:ext>
            </a:extLst>
          </a:blip>
          <a:srcRect b="84903"/>
          <a:stretch/>
        </p:blipFill>
        <p:spPr>
          <a:xfrm>
            <a:off x="0" y="11"/>
            <a:ext cx="12185237" cy="1035361"/>
          </a:xfrm>
          <a:prstGeom prst="rect">
            <a:avLst/>
          </a:prstGeom>
        </p:spPr>
      </p:pic>
      <p:pic>
        <p:nvPicPr>
          <p:cNvPr id="11" name="Picture 10" descr="Grey-Bottom.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grpSp>
        <p:nvGrpSpPr>
          <p:cNvPr id="12" name="Group 11"/>
          <p:cNvGrpSpPr/>
          <p:nvPr userDrawn="1"/>
        </p:nvGrpSpPr>
        <p:grpSpPr>
          <a:xfrm>
            <a:off x="10845815" y="6435821"/>
            <a:ext cx="1113367" cy="268320"/>
            <a:chOff x="5308600" y="5258663"/>
            <a:chExt cx="835025" cy="201426"/>
          </a:xfrm>
        </p:grpSpPr>
        <p:pic>
          <p:nvPicPr>
            <p:cNvPr id="13" name="Picture 12" descr="Westwood-One-White-Logo-Separat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146" y="5274537"/>
              <a:ext cx="350479" cy="181730"/>
            </a:xfrm>
            <a:prstGeom prst="rect">
              <a:avLst/>
            </a:prstGeom>
          </p:spPr>
        </p:pic>
        <p:pic>
          <p:nvPicPr>
            <p:cNvPr id="14" name="Picture 13" descr="CUMULU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8600" y="5258663"/>
              <a:ext cx="350885" cy="201426"/>
            </a:xfrm>
            <a:prstGeom prst="rect">
              <a:avLst/>
            </a:prstGeom>
          </p:spPr>
        </p:pic>
        <p:cxnSp>
          <p:nvCxnSpPr>
            <p:cNvPr id="15" name="Straight Connector 14"/>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16" name="Picture 15" descr="Divider.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16361" y="6195768"/>
            <a:ext cx="862475" cy="706481"/>
          </a:xfrm>
          <a:prstGeom prst="rect">
            <a:avLst/>
          </a:prstGeom>
        </p:spPr>
      </p:pic>
    </p:spTree>
    <p:extLst>
      <p:ext uri="{BB962C8B-B14F-4D97-AF65-F5344CB8AC3E}">
        <p14:creationId xmlns:p14="http://schemas.microsoft.com/office/powerpoint/2010/main" val="200609979"/>
      </p:ext>
    </p:extLst>
  </p:cSld>
  <p:clrMapOvr>
    <a:masterClrMapping/>
  </p:clrMapOvr>
  <p:timing>
    <p:tnLst>
      <p:par>
        <p:cTn xmlns:p14="http://schemas.microsoft.com/office/powerpoint/2010/mai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3" name="Picture 2" descr="PAGE2_Brown.jpg"/>
          <p:cNvPicPr>
            <a:picLocks noChangeAspect="1"/>
          </p:cNvPicPr>
          <p:nvPr userDrawn="1"/>
        </p:nvPicPr>
        <p:blipFill rotWithShape="1">
          <a:blip r:embed="rId2">
            <a:extLst>
              <a:ext uri="{28A0092B-C50C-407E-A947-70E740481C1C}">
                <a14:useLocalDpi xmlns:a14="http://schemas.microsoft.com/office/drawing/2010/main" val="0"/>
              </a:ext>
            </a:extLst>
          </a:blip>
          <a:srcRect b="84960"/>
          <a:stretch/>
        </p:blipFill>
        <p:spPr>
          <a:xfrm>
            <a:off x="0" y="82"/>
            <a:ext cx="12185237" cy="1031415"/>
          </a:xfrm>
          <a:prstGeom prst="rect">
            <a:avLst/>
          </a:prstGeom>
        </p:spPr>
      </p:pic>
      <p:pic>
        <p:nvPicPr>
          <p:cNvPr id="16" name="Picture 15" descr="Grey-Bottom.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grpSp>
        <p:nvGrpSpPr>
          <p:cNvPr id="17" name="Group 16"/>
          <p:cNvGrpSpPr/>
          <p:nvPr userDrawn="1"/>
        </p:nvGrpSpPr>
        <p:grpSpPr>
          <a:xfrm>
            <a:off x="10845815" y="6435821"/>
            <a:ext cx="1113367" cy="268320"/>
            <a:chOff x="5308600" y="5258663"/>
            <a:chExt cx="835025" cy="201426"/>
          </a:xfrm>
        </p:grpSpPr>
        <p:pic>
          <p:nvPicPr>
            <p:cNvPr id="18" name="Picture 17" descr="Westwood-One-White-Logo-Separat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146" y="5274537"/>
              <a:ext cx="350479" cy="181730"/>
            </a:xfrm>
            <a:prstGeom prst="rect">
              <a:avLst/>
            </a:prstGeom>
          </p:spPr>
        </p:pic>
        <p:pic>
          <p:nvPicPr>
            <p:cNvPr id="19" name="Picture 18" descr="CUMULU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8600" y="5258663"/>
              <a:ext cx="350885" cy="201426"/>
            </a:xfrm>
            <a:prstGeom prst="rect">
              <a:avLst/>
            </a:prstGeom>
          </p:spPr>
        </p:pic>
        <p:cxnSp>
          <p:nvCxnSpPr>
            <p:cNvPr id="20" name="Straight Connector 19"/>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21" name="Picture 20" descr="Divider.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16361" y="6195768"/>
            <a:ext cx="862475" cy="706481"/>
          </a:xfrm>
          <a:prstGeom prst="rect">
            <a:avLst/>
          </a:prstGeom>
        </p:spPr>
      </p:pic>
    </p:spTree>
    <p:extLst>
      <p:ext uri="{BB962C8B-B14F-4D97-AF65-F5344CB8AC3E}">
        <p14:creationId xmlns:p14="http://schemas.microsoft.com/office/powerpoint/2010/main" val="1982567308"/>
      </p:ext>
    </p:extLst>
  </p:cSld>
  <p:clrMapOvr>
    <a:masterClrMapping/>
  </p:clrMapOvr>
  <p:timing>
    <p:tnLst>
      <p:par>
        <p:cTn xmlns:p14="http://schemas.microsoft.com/office/powerpoint/2010/mai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2" name="Picture 1" descr="SKJSH.jpg"/>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1"/>
            <a:ext cx="12192000" cy="1035361"/>
          </a:xfrm>
          <a:prstGeom prst="rect">
            <a:avLst/>
          </a:prstGeom>
        </p:spPr>
      </p:pic>
      <p:pic>
        <p:nvPicPr>
          <p:cNvPr id="10" name="Picture 9" descr="Grey-Bottom.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grpSp>
        <p:nvGrpSpPr>
          <p:cNvPr id="11" name="Group 10"/>
          <p:cNvGrpSpPr/>
          <p:nvPr userDrawn="1"/>
        </p:nvGrpSpPr>
        <p:grpSpPr>
          <a:xfrm>
            <a:off x="10845815" y="6435821"/>
            <a:ext cx="1113367" cy="268320"/>
            <a:chOff x="5308600" y="5258663"/>
            <a:chExt cx="835025" cy="201426"/>
          </a:xfrm>
        </p:grpSpPr>
        <p:pic>
          <p:nvPicPr>
            <p:cNvPr id="12" name="Picture 11" descr="Westwood-One-White-Logo-Separat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3146" y="5274537"/>
              <a:ext cx="350479" cy="181730"/>
            </a:xfrm>
            <a:prstGeom prst="rect">
              <a:avLst/>
            </a:prstGeom>
          </p:spPr>
        </p:pic>
        <p:pic>
          <p:nvPicPr>
            <p:cNvPr id="13" name="Picture 12" descr="CUMULU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8600" y="5258663"/>
              <a:ext cx="350885" cy="201426"/>
            </a:xfrm>
            <a:prstGeom prst="rect">
              <a:avLst/>
            </a:prstGeom>
          </p:spPr>
        </p:pic>
        <p:cxnSp>
          <p:nvCxnSpPr>
            <p:cNvPr id="14" name="Straight Connector 13"/>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15" name="Picture 14" descr="Divider.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016361" y="6195768"/>
            <a:ext cx="862475" cy="706481"/>
          </a:xfrm>
          <a:prstGeom prst="rect">
            <a:avLst/>
          </a:prstGeom>
        </p:spPr>
      </p:pic>
    </p:spTree>
    <p:extLst>
      <p:ext uri="{BB962C8B-B14F-4D97-AF65-F5344CB8AC3E}">
        <p14:creationId xmlns:p14="http://schemas.microsoft.com/office/powerpoint/2010/main" val="1251461153"/>
      </p:ext>
    </p:extLst>
  </p:cSld>
  <p:clrMapOvr>
    <a:masterClrMapping/>
  </p:clrMapOvr>
  <p:timing>
    <p:tnLst>
      <p:par>
        <p:cTn xmlns:p14="http://schemas.microsoft.com/office/powerpoint/2010/mai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6" name="Picture 5" descr="PAGE2_Red.jpg"/>
          <p:cNvPicPr>
            <a:picLocks noChangeAspect="1"/>
          </p:cNvPicPr>
          <p:nvPr userDrawn="1"/>
        </p:nvPicPr>
        <p:blipFill rotWithShape="1">
          <a:blip r:embed="rId2">
            <a:extLst>
              <a:ext uri="{28A0092B-C50C-407E-A947-70E740481C1C}">
                <a14:useLocalDpi xmlns:a14="http://schemas.microsoft.com/office/drawing/2010/main" val="0"/>
              </a:ext>
            </a:extLst>
          </a:blip>
          <a:srcRect b="84960"/>
          <a:stretch/>
        </p:blipFill>
        <p:spPr>
          <a:xfrm>
            <a:off x="0" y="82"/>
            <a:ext cx="12185237" cy="1031415"/>
          </a:xfrm>
          <a:prstGeom prst="rect">
            <a:avLst/>
          </a:prstGeom>
        </p:spPr>
      </p:pic>
      <p:pic>
        <p:nvPicPr>
          <p:cNvPr id="10" name="Picture 9" descr="Grey-Bottom.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grpSp>
        <p:nvGrpSpPr>
          <p:cNvPr id="11" name="Group 10"/>
          <p:cNvGrpSpPr/>
          <p:nvPr userDrawn="1"/>
        </p:nvGrpSpPr>
        <p:grpSpPr>
          <a:xfrm>
            <a:off x="10845815" y="6435821"/>
            <a:ext cx="1113367" cy="268320"/>
            <a:chOff x="5308600" y="5258663"/>
            <a:chExt cx="835025" cy="201426"/>
          </a:xfrm>
        </p:grpSpPr>
        <p:pic>
          <p:nvPicPr>
            <p:cNvPr id="12" name="Picture 11" descr="Westwood-One-White-Logo-Separat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146" y="5274537"/>
              <a:ext cx="350479" cy="181730"/>
            </a:xfrm>
            <a:prstGeom prst="rect">
              <a:avLst/>
            </a:prstGeom>
          </p:spPr>
        </p:pic>
        <p:pic>
          <p:nvPicPr>
            <p:cNvPr id="13" name="Picture 12" descr="CUMULU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8600" y="5258663"/>
              <a:ext cx="350885" cy="201426"/>
            </a:xfrm>
            <a:prstGeom prst="rect">
              <a:avLst/>
            </a:prstGeom>
          </p:spPr>
        </p:pic>
        <p:cxnSp>
          <p:nvCxnSpPr>
            <p:cNvPr id="14" name="Straight Connector 13"/>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15" name="Picture 14" descr="Divider.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16361" y="6195768"/>
            <a:ext cx="862475" cy="706481"/>
          </a:xfrm>
          <a:prstGeom prst="rect">
            <a:avLst/>
          </a:prstGeom>
        </p:spPr>
      </p:pic>
    </p:spTree>
    <p:extLst>
      <p:ext uri="{BB962C8B-B14F-4D97-AF65-F5344CB8AC3E}">
        <p14:creationId xmlns:p14="http://schemas.microsoft.com/office/powerpoint/2010/main" val="282465285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1" descr="Grey-Botto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grpSp>
        <p:nvGrpSpPr>
          <p:cNvPr id="3" name="Group 2"/>
          <p:cNvGrpSpPr/>
          <p:nvPr userDrawn="1"/>
        </p:nvGrpSpPr>
        <p:grpSpPr>
          <a:xfrm>
            <a:off x="10845815" y="6435821"/>
            <a:ext cx="1113367" cy="268320"/>
            <a:chOff x="5308600" y="5258663"/>
            <a:chExt cx="835025" cy="201426"/>
          </a:xfrm>
        </p:grpSpPr>
        <p:pic>
          <p:nvPicPr>
            <p:cNvPr id="4" name="Picture 3" descr="Westwood-One-White-Logo-Separat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146" y="5274537"/>
              <a:ext cx="350479" cy="181730"/>
            </a:xfrm>
            <a:prstGeom prst="rect">
              <a:avLst/>
            </a:prstGeom>
          </p:spPr>
        </p:pic>
        <p:pic>
          <p:nvPicPr>
            <p:cNvPr id="5" name="Picture 4" descr="CUMULU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8600" y="5258663"/>
              <a:ext cx="350885" cy="201426"/>
            </a:xfrm>
            <a:prstGeom prst="rect">
              <a:avLst/>
            </a:prstGeom>
          </p:spPr>
        </p:pic>
        <p:cxnSp>
          <p:nvCxnSpPr>
            <p:cNvPr id="6" name="Straight Connector 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7" name="Picture 6" descr="Divide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16361" y="6195768"/>
            <a:ext cx="862475" cy="706481"/>
          </a:xfrm>
          <a:prstGeom prst="rect">
            <a:avLst/>
          </a:prstGeom>
        </p:spPr>
      </p:pic>
    </p:spTree>
    <p:extLst>
      <p:ext uri="{BB962C8B-B14F-4D97-AF65-F5344CB8AC3E}">
        <p14:creationId xmlns:p14="http://schemas.microsoft.com/office/powerpoint/2010/main" val="2680998747"/>
      </p:ext>
    </p:extLst>
  </p:cSld>
  <p:clrMapOvr>
    <a:masterClrMapping/>
  </p:clrMapOvr>
  <p:timing>
    <p:tnLst>
      <p:par>
        <p:cTn xmlns:p14="http://schemas.microsoft.com/office/powerpoint/2010/mai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447D93-B6AB-0249-BF6D-C469396E1A09}" type="datetimeFigureOut">
              <a:rPr lang="en-US" smtClean="0">
                <a:solidFill>
                  <a:prstClr val="black">
                    <a:tint val="75000"/>
                  </a:prstClr>
                </a:solidFill>
              </a:rPr>
              <a:pPr/>
              <a:t>10/19/17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339157-7E38-A746-8170-34512E2A08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0733925"/>
      </p:ext>
    </p:extLst>
  </p:cSld>
  <p:clrMapOvr>
    <a:masterClrMapping/>
  </p:clrMapOvr>
  <p:timing>
    <p:tnLst>
      <p:par>
        <p:cTn xmlns:p14="http://schemas.microsoft.com/office/powerpoint/2010/mai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769"/>
            <a:ext cx="862475" cy="706481"/>
          </a:xfrm>
          <a:prstGeom prst="rect">
            <a:avLst/>
          </a:prstGeom>
        </p:spPr>
      </p:pic>
      <p:grpSp>
        <p:nvGrpSpPr>
          <p:cNvPr id="9" name="Group 8"/>
          <p:cNvGrpSpPr/>
          <p:nvPr userDrawn="1"/>
        </p:nvGrpSpPr>
        <p:grpSpPr>
          <a:xfrm>
            <a:off x="10822301" y="6424797"/>
            <a:ext cx="1113367" cy="268320"/>
            <a:chOff x="5308600" y="5258663"/>
            <a:chExt cx="835025" cy="201426"/>
          </a:xfrm>
        </p:grpSpPr>
        <p:pic>
          <p:nvPicPr>
            <p:cNvPr id="10" name="Picture 9" descr="Westwood-One-White-Logo-Separate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93146" y="5274537"/>
              <a:ext cx="350479" cy="181730"/>
            </a:xfrm>
            <a:prstGeom prst="rect">
              <a:avLst/>
            </a:prstGeom>
          </p:spPr>
        </p:pic>
        <p:pic>
          <p:nvPicPr>
            <p:cNvPr id="13" name="Picture 12" descr="CUMULU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08600" y="5258663"/>
              <a:ext cx="350885" cy="201426"/>
            </a:xfrm>
            <a:prstGeom prst="rect">
              <a:avLst/>
            </a:prstGeom>
          </p:spPr>
        </p:pic>
        <p:cxnSp>
          <p:nvCxnSpPr>
            <p:cNvPr id="16" name="Straight Connector 1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37258713"/>
      </p:ext>
    </p:extLst>
  </p:cSld>
  <p:clrMapOvr>
    <a:masterClrMapping/>
  </p:clrMapOvr>
  <p:timing>
    <p:tnLst>
      <p:par>
        <p:cTn xmlns:p14="http://schemas.microsoft.com/office/powerpoint/2010/mai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sp>
        <p:nvSpPr>
          <p:cNvPr id="2" name="Title 1"/>
          <p:cNvSpPr>
            <a:spLocks noGrp="1"/>
          </p:cNvSpPr>
          <p:nvPr>
            <p:ph type="title"/>
          </p:nvPr>
        </p:nvSpPr>
        <p:spPr>
          <a:xfrm>
            <a:off x="609600" y="275249"/>
            <a:ext cx="10972800" cy="588433"/>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p:txBody>
      </p:sp>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769"/>
            <a:ext cx="862475" cy="706481"/>
          </a:xfrm>
          <a:prstGeom prst="rect">
            <a:avLst/>
          </a:prstGeom>
        </p:spPr>
      </p:pic>
      <p:grpSp>
        <p:nvGrpSpPr>
          <p:cNvPr id="9" name="Group 8"/>
          <p:cNvGrpSpPr/>
          <p:nvPr userDrawn="1"/>
        </p:nvGrpSpPr>
        <p:grpSpPr>
          <a:xfrm>
            <a:off x="10822301" y="6424797"/>
            <a:ext cx="1113367" cy="268320"/>
            <a:chOff x="5308600" y="5258663"/>
            <a:chExt cx="835025" cy="201426"/>
          </a:xfrm>
        </p:grpSpPr>
        <p:pic>
          <p:nvPicPr>
            <p:cNvPr id="10" name="Picture 9" descr="Westwood-One-White-Logo-Separate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93146" y="5274537"/>
              <a:ext cx="350479" cy="181730"/>
            </a:xfrm>
            <a:prstGeom prst="rect">
              <a:avLst/>
            </a:prstGeom>
          </p:spPr>
        </p:pic>
        <p:pic>
          <p:nvPicPr>
            <p:cNvPr id="13" name="Picture 12" descr="CUMULU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08600" y="5258663"/>
              <a:ext cx="350885" cy="201426"/>
            </a:xfrm>
            <a:prstGeom prst="rect">
              <a:avLst/>
            </a:prstGeom>
          </p:spPr>
        </p:pic>
        <p:cxnSp>
          <p:nvCxnSpPr>
            <p:cNvPr id="16" name="Straight Connector 1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61016247"/>
      </p:ext>
    </p:extLst>
  </p:cSld>
  <p:clrMapOvr>
    <a:masterClrMapping/>
  </p:clrMapOvr>
  <p:timing>
    <p:tnLst>
      <p:par>
        <p:cTn xmlns:p14="http://schemas.microsoft.com/office/powerpoint/2010/mai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769"/>
            <a:ext cx="862475" cy="706481"/>
          </a:xfrm>
          <a:prstGeom prst="rect">
            <a:avLst/>
          </a:prstGeom>
        </p:spPr>
      </p:pic>
      <p:grpSp>
        <p:nvGrpSpPr>
          <p:cNvPr id="9" name="Group 8"/>
          <p:cNvGrpSpPr/>
          <p:nvPr userDrawn="1"/>
        </p:nvGrpSpPr>
        <p:grpSpPr>
          <a:xfrm>
            <a:off x="10822301" y="6424797"/>
            <a:ext cx="1113367" cy="268320"/>
            <a:chOff x="5308600" y="5258663"/>
            <a:chExt cx="835025" cy="201426"/>
          </a:xfrm>
        </p:grpSpPr>
        <p:pic>
          <p:nvPicPr>
            <p:cNvPr id="10" name="Picture 9" descr="Westwood-One-White-Logo-Separate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93146" y="5274537"/>
              <a:ext cx="350479" cy="181730"/>
            </a:xfrm>
            <a:prstGeom prst="rect">
              <a:avLst/>
            </a:prstGeom>
          </p:spPr>
        </p:pic>
        <p:pic>
          <p:nvPicPr>
            <p:cNvPr id="13" name="Picture 12" descr="CUMULU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08600" y="5258663"/>
              <a:ext cx="350885" cy="201426"/>
            </a:xfrm>
            <a:prstGeom prst="rect">
              <a:avLst/>
            </a:prstGeom>
          </p:spPr>
        </p:pic>
        <p:cxnSp>
          <p:nvCxnSpPr>
            <p:cNvPr id="16" name="Straight Connector 1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7891989"/>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1_Side By Side #1">
    <p:spTree>
      <p:nvGrpSpPr>
        <p:cNvPr id="1" name=""/>
        <p:cNvGrpSpPr/>
        <p:nvPr/>
      </p:nvGrpSpPr>
      <p:grpSpPr>
        <a:xfrm>
          <a:off x="0" y="0"/>
          <a:ext cx="0" cy="0"/>
          <a:chOff x="0" y="0"/>
          <a:chExt cx="0" cy="0"/>
        </a:xfrm>
      </p:grpSpPr>
      <p:pic>
        <p:nvPicPr>
          <p:cNvPr id="320" name="image4.jpeg" descr="Blue.jpg"/>
          <p:cNvPicPr>
            <a:picLocks noChangeAspect="1"/>
          </p:cNvPicPr>
          <p:nvPr/>
        </p:nvPicPr>
        <p:blipFill>
          <a:blip r:embed="rId2">
            <a:extLst/>
          </a:blip>
          <a:srcRect r="50013"/>
          <a:stretch>
            <a:fillRect/>
          </a:stretch>
        </p:blipFill>
        <p:spPr>
          <a:xfrm>
            <a:off x="3171" y="3"/>
            <a:ext cx="6091493" cy="6871004"/>
          </a:xfrm>
          <a:prstGeom prst="rect">
            <a:avLst/>
          </a:prstGeom>
          <a:ln w="12700">
            <a:miter lim="400000"/>
          </a:ln>
        </p:spPr>
      </p:pic>
      <p:pic>
        <p:nvPicPr>
          <p:cNvPr id="321" name="image6.png"/>
          <p:cNvPicPr>
            <a:picLocks noChangeAspect="1"/>
          </p:cNvPicPr>
          <p:nvPr/>
        </p:nvPicPr>
        <p:blipFill>
          <a:blip r:embed="rId3">
            <a:extLst/>
          </a:blip>
          <a:stretch>
            <a:fillRect/>
          </a:stretch>
        </p:blipFill>
        <p:spPr>
          <a:xfrm>
            <a:off x="10667127" y="6380390"/>
            <a:ext cx="1320048" cy="336585"/>
          </a:xfrm>
          <a:prstGeom prst="rect">
            <a:avLst/>
          </a:prstGeom>
          <a:ln w="12700">
            <a:miter lim="400000"/>
          </a:ln>
        </p:spPr>
      </p:pic>
      <p:sp>
        <p:nvSpPr>
          <p:cNvPr id="322" name="Shape 32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5272915"/>
      </p:ext>
    </p:extLst>
  </p:cSld>
  <p:clrMapOvr>
    <a:masterClrMapping/>
  </p:clrMapOvr>
  <p:transition xmlns:p14="http://schemas.microsoft.com/office/powerpoint/2010/main" spd="med"/>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Blue Footer">
    <p:spTree>
      <p:nvGrpSpPr>
        <p:cNvPr id="1" name=""/>
        <p:cNvGrpSpPr/>
        <p:nvPr/>
      </p:nvGrpSpPr>
      <p:grpSpPr>
        <a:xfrm>
          <a:off x="0" y="0"/>
          <a:ext cx="0" cy="0"/>
          <a:chOff x="0" y="0"/>
          <a:chExt cx="0" cy="0"/>
        </a:xfrm>
      </p:grpSpPr>
      <p:pic>
        <p:nvPicPr>
          <p:cNvPr id="6" name="Picture 5" descr="Blue.jpg"/>
          <p:cNvPicPr>
            <a:picLocks/>
          </p:cNvPicPr>
          <p:nvPr userDrawn="1"/>
        </p:nvPicPr>
        <p:blipFill rotWithShape="1">
          <a:blip r:embed="rId2" cstate="print">
            <a:extLst>
              <a:ext uri="{28A0092B-C50C-407E-A947-70E740481C1C}">
                <a14:useLocalDpi xmlns:a14="http://schemas.microsoft.com/office/drawing/2010/main"/>
              </a:ext>
            </a:extLst>
          </a:blip>
          <a:srcRect t="33105"/>
          <a:stretch/>
        </p:blipFill>
        <p:spPr>
          <a:xfrm>
            <a:off x="0" y="6278907"/>
            <a:ext cx="12215520" cy="611500"/>
          </a:xfrm>
          <a:prstGeom prst="rect">
            <a:avLst/>
          </a:prstGeom>
        </p:spPr>
      </p:pic>
      <p:grpSp>
        <p:nvGrpSpPr>
          <p:cNvPr id="7" name="Group 6"/>
          <p:cNvGrpSpPr/>
          <p:nvPr userDrawn="1"/>
        </p:nvGrpSpPr>
        <p:grpSpPr>
          <a:xfrm>
            <a:off x="10822301" y="6482853"/>
            <a:ext cx="1113367" cy="268320"/>
            <a:chOff x="5308600" y="5258663"/>
            <a:chExt cx="835025" cy="201426"/>
          </a:xfrm>
        </p:grpSpPr>
        <p:pic>
          <p:nvPicPr>
            <p:cNvPr id="8" name="Picture 7" descr="Westwood-One-White-Logo-Separate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93146" y="5274537"/>
              <a:ext cx="350479" cy="181730"/>
            </a:xfrm>
            <a:prstGeom prst="rect">
              <a:avLst/>
            </a:prstGeom>
          </p:spPr>
        </p:pic>
        <p:pic>
          <p:nvPicPr>
            <p:cNvPr id="9" name="Picture 8" descr="CUMULUS.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08600" y="5258663"/>
              <a:ext cx="350885" cy="201426"/>
            </a:xfrm>
            <a:prstGeom prst="rect">
              <a:avLst/>
            </a:prstGeom>
          </p:spPr>
        </p:pic>
        <p:cxnSp>
          <p:nvCxnSpPr>
            <p:cNvPr id="10" name="Straight Connector 9"/>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11" name="Picture 10" descr="Divider.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992841" y="6225872"/>
            <a:ext cx="862475" cy="706481"/>
          </a:xfrm>
          <a:prstGeom prst="rect">
            <a:avLst/>
          </a:prstGeom>
        </p:spPr>
      </p:pic>
      <p:pic>
        <p:nvPicPr>
          <p:cNvPr id="13" name="Picture 12" descr="GP_DividerBa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520" y="5931165"/>
            <a:ext cx="12192000" cy="1103376"/>
          </a:xfrm>
          <a:prstGeom prst="rect">
            <a:avLst/>
          </a:prstGeom>
        </p:spPr>
      </p:pic>
    </p:spTree>
    <p:extLst>
      <p:ext uri="{BB962C8B-B14F-4D97-AF65-F5344CB8AC3E}">
        <p14:creationId xmlns:p14="http://schemas.microsoft.com/office/powerpoint/2010/main" val="232185197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Grey Footer">
    <p:spTree>
      <p:nvGrpSpPr>
        <p:cNvPr id="1" name=""/>
        <p:cNvGrpSpPr/>
        <p:nvPr/>
      </p:nvGrpSpPr>
      <p:grpSpPr>
        <a:xfrm>
          <a:off x="0" y="0"/>
          <a:ext cx="0" cy="0"/>
          <a:chOff x="0" y="0"/>
          <a:chExt cx="0" cy="0"/>
        </a:xfrm>
      </p:grpSpPr>
      <p:pic>
        <p:nvPicPr>
          <p:cNvPr id="2" name="Picture 1" descr="Grey-Bottom.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grpSp>
        <p:nvGrpSpPr>
          <p:cNvPr id="3" name="Group 2"/>
          <p:cNvGrpSpPr/>
          <p:nvPr userDrawn="1"/>
        </p:nvGrpSpPr>
        <p:grpSpPr>
          <a:xfrm>
            <a:off x="10845817" y="6435821"/>
            <a:ext cx="1113367" cy="268320"/>
            <a:chOff x="5308600" y="5258663"/>
            <a:chExt cx="835025" cy="201426"/>
          </a:xfrm>
        </p:grpSpPr>
        <p:pic>
          <p:nvPicPr>
            <p:cNvPr id="4" name="Picture 3" descr="Westwood-One-White-Logo-Separate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3146" y="5274537"/>
              <a:ext cx="350479" cy="181730"/>
            </a:xfrm>
            <a:prstGeom prst="rect">
              <a:avLst/>
            </a:prstGeom>
          </p:spPr>
        </p:pic>
        <p:pic>
          <p:nvPicPr>
            <p:cNvPr id="5" name="Picture 4" descr="CUMULU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8600" y="5258663"/>
              <a:ext cx="350885" cy="201426"/>
            </a:xfrm>
            <a:prstGeom prst="rect">
              <a:avLst/>
            </a:prstGeom>
          </p:spPr>
        </p:pic>
        <p:cxnSp>
          <p:nvCxnSpPr>
            <p:cNvPr id="6" name="Straight Connector 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7" name="Picture 6"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16361" y="6195769"/>
            <a:ext cx="862475" cy="706481"/>
          </a:xfrm>
          <a:prstGeom prst="rect">
            <a:avLst/>
          </a:prstGeom>
        </p:spPr>
      </p:pic>
    </p:spTree>
    <p:extLst>
      <p:ext uri="{BB962C8B-B14F-4D97-AF65-F5344CB8AC3E}">
        <p14:creationId xmlns:p14="http://schemas.microsoft.com/office/powerpoint/2010/main" val="2382516024"/>
      </p:ext>
    </p:extLst>
  </p:cSld>
  <p:clrMapOvr>
    <a:masterClrMapping/>
  </p:clrMapOvr>
  <p:timing>
    <p:tnLst>
      <p:par>
        <p:cTn xmlns:p14="http://schemas.microsoft.com/office/powerpoint/2010/mai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Full Bleed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3176" y="1"/>
            <a:ext cx="12188824" cy="6846619"/>
          </a:xfrm>
          <a:prstGeom prst="rect">
            <a:avLst/>
          </a:prstGeom>
        </p:spPr>
      </p:pic>
    </p:spTree>
    <p:extLst>
      <p:ext uri="{BB962C8B-B14F-4D97-AF65-F5344CB8AC3E}">
        <p14:creationId xmlns:p14="http://schemas.microsoft.com/office/powerpoint/2010/main" val="26220657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7127" y="6380349"/>
            <a:ext cx="1320048" cy="336577"/>
          </a:xfrm>
          <a:prstGeom prst="rect">
            <a:avLst/>
          </a:prstGeom>
        </p:spPr>
      </p:pic>
      <p:sp>
        <p:nvSpPr>
          <p:cNvPr id="4" name="Title 1"/>
          <p:cNvSpPr>
            <a:spLocks noGrp="1"/>
          </p:cNvSpPr>
          <p:nvPr>
            <p:ph type="title"/>
          </p:nvPr>
        </p:nvSpPr>
        <p:spPr>
          <a:xfrm>
            <a:off x="609600" y="274722"/>
            <a:ext cx="10972800" cy="589831"/>
          </a:xfrm>
        </p:spPr>
        <p:txBody>
          <a:bodyPr/>
          <a:lstStyle>
            <a:lvl1pPr algn="ctr">
              <a:defRPr sz="3200">
                <a:solidFill>
                  <a:srgbClr val="003463"/>
                </a:solidFill>
              </a:defRPr>
            </a:lvl1pPr>
          </a:lstStyle>
          <a:p>
            <a:r>
              <a:rPr lang="en-US" dirty="0" smtClean="0"/>
              <a:t>Click to edit Master title style</a:t>
            </a:r>
            <a:endParaRPr lang="en-US" dirty="0"/>
          </a:p>
        </p:txBody>
      </p:sp>
      <p:sp>
        <p:nvSpPr>
          <p:cNvPr id="5" name="Content Placeholder 2"/>
          <p:cNvSpPr>
            <a:spLocks noGrp="1"/>
          </p:cNvSpPr>
          <p:nvPr>
            <p:ph idx="1"/>
          </p:nvPr>
        </p:nvSpPr>
        <p:spPr>
          <a:xfrm>
            <a:off x="609600" y="1147657"/>
            <a:ext cx="10972800" cy="49785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3974686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NO 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7127" y="6380349"/>
            <a:ext cx="1320048" cy="336577"/>
          </a:xfrm>
          <a:prstGeom prst="rect">
            <a:avLst/>
          </a:prstGeom>
        </p:spPr>
      </p:pic>
    </p:spTree>
    <p:extLst>
      <p:ext uri="{BB962C8B-B14F-4D97-AF65-F5344CB8AC3E}">
        <p14:creationId xmlns:p14="http://schemas.microsoft.com/office/powerpoint/2010/main" val="388086670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Side By Side #1">
    <p:spTree>
      <p:nvGrpSpPr>
        <p:cNvPr id="1" name=""/>
        <p:cNvGrpSpPr/>
        <p:nvPr/>
      </p:nvGrpSpPr>
      <p:grpSpPr>
        <a:xfrm>
          <a:off x="0" y="0"/>
          <a:ext cx="0" cy="0"/>
          <a:chOff x="0" y="0"/>
          <a:chExt cx="0" cy="0"/>
        </a:xfrm>
      </p:grpSpPr>
      <p:pic>
        <p:nvPicPr>
          <p:cNvPr id="3" name="Picture 2"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r="50013"/>
          <a:stretch/>
        </p:blipFill>
        <p:spPr>
          <a:xfrm>
            <a:off x="3176" y="1"/>
            <a:ext cx="6092824" cy="684661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7127" y="6380349"/>
            <a:ext cx="1320048" cy="336577"/>
          </a:xfrm>
          <a:prstGeom prst="rect">
            <a:avLst/>
          </a:prstGeom>
        </p:spPr>
      </p:pic>
    </p:spTree>
    <p:extLst>
      <p:ext uri="{BB962C8B-B14F-4D97-AF65-F5344CB8AC3E}">
        <p14:creationId xmlns:p14="http://schemas.microsoft.com/office/powerpoint/2010/main" val="1512415492"/>
      </p:ext>
    </p:extLst>
  </p:cSld>
  <p:clrMapOvr>
    <a:masterClrMapping/>
  </p:clrMapOvr>
  <p:timing>
    <p:tnLst>
      <p:par>
        <p:cTn xmlns:p14="http://schemas.microsoft.com/office/powerpoint/2010/mai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Side By Side #2">
    <p:spTree>
      <p:nvGrpSpPr>
        <p:cNvPr id="1" name=""/>
        <p:cNvGrpSpPr/>
        <p:nvPr/>
      </p:nvGrpSpPr>
      <p:grpSpPr>
        <a:xfrm>
          <a:off x="0" y="0"/>
          <a:ext cx="0" cy="0"/>
          <a:chOff x="0" y="0"/>
          <a:chExt cx="0" cy="0"/>
        </a:xfrm>
      </p:grpSpPr>
      <p:pic>
        <p:nvPicPr>
          <p:cNvPr id="3" name="Picture 2"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l="49987"/>
          <a:stretch/>
        </p:blipFill>
        <p:spPr>
          <a:xfrm>
            <a:off x="6096000" y="1"/>
            <a:ext cx="6096000" cy="684661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7727" y="6380349"/>
            <a:ext cx="1320048" cy="336577"/>
          </a:xfrm>
          <a:prstGeom prst="rect">
            <a:avLst/>
          </a:prstGeom>
        </p:spPr>
      </p:pic>
    </p:spTree>
    <p:extLst>
      <p:ext uri="{BB962C8B-B14F-4D97-AF65-F5344CB8AC3E}">
        <p14:creationId xmlns:p14="http://schemas.microsoft.com/office/powerpoint/2010/main" val="4273704486"/>
      </p:ext>
    </p:extLst>
  </p:cSld>
  <p:clrMapOvr>
    <a:masterClrMapping/>
  </p:clrMapOvr>
  <p:timing>
    <p:tnLst>
      <p:par>
        <p:cTn xmlns:p14="http://schemas.microsoft.com/office/powerpoint/2010/mai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op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b="45867"/>
          <a:stretch/>
        </p:blipFill>
        <p:spPr>
          <a:xfrm>
            <a:off x="3176" y="40"/>
            <a:ext cx="12188824" cy="3706287"/>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7127" y="6380349"/>
            <a:ext cx="1320048" cy="336577"/>
          </a:xfrm>
          <a:prstGeom prst="rect">
            <a:avLst/>
          </a:prstGeom>
        </p:spPr>
      </p:pic>
    </p:spTree>
    <p:extLst>
      <p:ext uri="{BB962C8B-B14F-4D97-AF65-F5344CB8AC3E}">
        <p14:creationId xmlns:p14="http://schemas.microsoft.com/office/powerpoint/2010/main" val="363494610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ottom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50084" b="-1156"/>
          <a:stretch/>
        </p:blipFill>
        <p:spPr>
          <a:xfrm>
            <a:off x="3176" y="3429000"/>
            <a:ext cx="12188824" cy="3496733"/>
          </a:xfrm>
          <a:prstGeom prst="rect">
            <a:avLst/>
          </a:prstGeom>
        </p:spPr>
      </p:pic>
      <p:grpSp>
        <p:nvGrpSpPr>
          <p:cNvPr id="4" name="Group 3"/>
          <p:cNvGrpSpPr/>
          <p:nvPr userDrawn="1"/>
        </p:nvGrpSpPr>
        <p:grpSpPr>
          <a:xfrm>
            <a:off x="10822301" y="6482853"/>
            <a:ext cx="1113367" cy="268320"/>
            <a:chOff x="5308600" y="5258663"/>
            <a:chExt cx="835025" cy="201426"/>
          </a:xfrm>
        </p:grpSpPr>
        <p:pic>
          <p:nvPicPr>
            <p:cNvPr id="5" name="Picture 4" descr="Westwood-One-White-Logo-Separate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93146" y="5274537"/>
              <a:ext cx="350479" cy="181730"/>
            </a:xfrm>
            <a:prstGeom prst="rect">
              <a:avLst/>
            </a:prstGeom>
          </p:spPr>
        </p:pic>
        <p:pic>
          <p:nvPicPr>
            <p:cNvPr id="8" name="Picture 7" descr="CUMULUS.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08600" y="5258663"/>
              <a:ext cx="350885" cy="201426"/>
            </a:xfrm>
            <a:prstGeom prst="rect">
              <a:avLst/>
            </a:prstGeom>
          </p:spPr>
        </p:pic>
        <p:cxnSp>
          <p:nvCxnSpPr>
            <p:cNvPr id="9" name="Straight Connector 8"/>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8565605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001414"/>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2_Side by Side #2">
    <p:spTree>
      <p:nvGrpSpPr>
        <p:cNvPr id="1" name=""/>
        <p:cNvGrpSpPr/>
        <p:nvPr/>
      </p:nvGrpSpPr>
      <p:grpSpPr>
        <a:xfrm>
          <a:off x="0" y="0"/>
          <a:ext cx="0" cy="0"/>
          <a:chOff x="0" y="0"/>
          <a:chExt cx="0" cy="0"/>
        </a:xfrm>
      </p:grpSpPr>
      <p:pic>
        <p:nvPicPr>
          <p:cNvPr id="329" name="image4.jpeg" descr="Blue.jpg"/>
          <p:cNvPicPr>
            <a:picLocks noChangeAspect="1"/>
          </p:cNvPicPr>
          <p:nvPr/>
        </p:nvPicPr>
        <p:blipFill>
          <a:blip r:embed="rId2">
            <a:extLst/>
          </a:blip>
          <a:srcRect b="45867"/>
          <a:stretch>
            <a:fillRect/>
          </a:stretch>
        </p:blipFill>
        <p:spPr>
          <a:xfrm>
            <a:off x="3187" y="-4"/>
            <a:ext cx="12188825" cy="3706303"/>
          </a:xfrm>
          <a:prstGeom prst="rect">
            <a:avLst/>
          </a:prstGeom>
          <a:ln w="12700">
            <a:miter lim="400000"/>
          </a:ln>
        </p:spPr>
      </p:pic>
      <p:pic>
        <p:nvPicPr>
          <p:cNvPr id="330" name="image6.png"/>
          <p:cNvPicPr>
            <a:picLocks noChangeAspect="1"/>
          </p:cNvPicPr>
          <p:nvPr/>
        </p:nvPicPr>
        <p:blipFill>
          <a:blip r:embed="rId3">
            <a:extLst/>
          </a:blip>
          <a:stretch>
            <a:fillRect/>
          </a:stretch>
        </p:blipFill>
        <p:spPr>
          <a:xfrm>
            <a:off x="10667127" y="6380390"/>
            <a:ext cx="1320048" cy="336585"/>
          </a:xfrm>
          <a:prstGeom prst="rect">
            <a:avLst/>
          </a:prstGeom>
          <a:ln w="12700">
            <a:miter lim="400000"/>
          </a:ln>
        </p:spPr>
      </p:pic>
      <p:sp>
        <p:nvSpPr>
          <p:cNvPr id="331" name="Shape 33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6118369"/>
      </p:ext>
    </p:extLst>
  </p:cSld>
  <p:clrMapOvr>
    <a:masterClrMapping/>
  </p:clrMapOvr>
  <p:transition xmlns:p14="http://schemas.microsoft.com/office/powerpoint/2010/mai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descr="Grey-Bottom.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59745" y="6195758"/>
            <a:ext cx="862475" cy="706481"/>
          </a:xfrm>
          <a:prstGeom prst="rect">
            <a:avLst/>
          </a:prstGeom>
        </p:spPr>
      </p:pic>
      <p:grpSp>
        <p:nvGrpSpPr>
          <p:cNvPr id="9" name="Group 8"/>
          <p:cNvGrpSpPr/>
          <p:nvPr userDrawn="1"/>
        </p:nvGrpSpPr>
        <p:grpSpPr>
          <a:xfrm>
            <a:off x="10822290" y="6424797"/>
            <a:ext cx="1113367" cy="268320"/>
            <a:chOff x="5308600" y="5258663"/>
            <a:chExt cx="835025" cy="201426"/>
          </a:xfrm>
        </p:grpSpPr>
        <p:pic>
          <p:nvPicPr>
            <p:cNvPr id="10" name="Picture 9" descr="Westwood-One-White-Logo-Separate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93146" y="5274537"/>
              <a:ext cx="350479" cy="181730"/>
            </a:xfrm>
            <a:prstGeom prst="rect">
              <a:avLst/>
            </a:prstGeom>
          </p:spPr>
        </p:pic>
        <p:pic>
          <p:nvPicPr>
            <p:cNvPr id="13" name="Picture 12" descr="CUMULU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08600" y="5258663"/>
              <a:ext cx="350885" cy="201426"/>
            </a:xfrm>
            <a:prstGeom prst="rect">
              <a:avLst/>
            </a:prstGeom>
          </p:spPr>
        </p:pic>
        <p:cxnSp>
          <p:nvCxnSpPr>
            <p:cNvPr id="16" name="Straight Connector 1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805972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59745" y="6195758"/>
            <a:ext cx="862475" cy="706481"/>
          </a:xfrm>
          <a:prstGeom prst="rect">
            <a:avLst/>
          </a:prstGeom>
        </p:spPr>
      </p:pic>
      <p:grpSp>
        <p:nvGrpSpPr>
          <p:cNvPr id="9" name="Group 8"/>
          <p:cNvGrpSpPr/>
          <p:nvPr userDrawn="1"/>
        </p:nvGrpSpPr>
        <p:grpSpPr>
          <a:xfrm>
            <a:off x="10822290" y="6424797"/>
            <a:ext cx="1113367" cy="268320"/>
            <a:chOff x="5308600" y="5258663"/>
            <a:chExt cx="835025" cy="201426"/>
          </a:xfrm>
        </p:grpSpPr>
        <p:pic>
          <p:nvPicPr>
            <p:cNvPr id="10" name="Picture 9" descr="Westwood-One-White-Logo-Separate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93146" y="5274537"/>
              <a:ext cx="350479" cy="181730"/>
            </a:xfrm>
            <a:prstGeom prst="rect">
              <a:avLst/>
            </a:prstGeom>
          </p:spPr>
        </p:pic>
        <p:pic>
          <p:nvPicPr>
            <p:cNvPr id="13" name="Picture 12" descr="CUMULU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08600" y="5258663"/>
              <a:ext cx="350885" cy="201426"/>
            </a:xfrm>
            <a:prstGeom prst="rect">
              <a:avLst/>
            </a:prstGeom>
          </p:spPr>
        </p:pic>
        <p:cxnSp>
          <p:nvCxnSpPr>
            <p:cNvPr id="16" name="Straight Connector 1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0810775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NO TEXT - Grey Footer">
    <p:spTree>
      <p:nvGrpSpPr>
        <p:cNvPr id="1" name=""/>
        <p:cNvGrpSpPr/>
        <p:nvPr/>
      </p:nvGrpSpPr>
      <p:grpSpPr>
        <a:xfrm>
          <a:off x="0" y="0"/>
          <a:ext cx="0" cy="0"/>
          <a:chOff x="0" y="0"/>
          <a:chExt cx="0" cy="0"/>
        </a:xfrm>
      </p:grpSpPr>
      <p:pic>
        <p:nvPicPr>
          <p:cNvPr id="2" name="Picture 1" descr="Grey-Botto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grpSp>
        <p:nvGrpSpPr>
          <p:cNvPr id="3" name="Group 2"/>
          <p:cNvGrpSpPr/>
          <p:nvPr userDrawn="1"/>
        </p:nvGrpSpPr>
        <p:grpSpPr>
          <a:xfrm>
            <a:off x="10845806" y="6435821"/>
            <a:ext cx="1113367" cy="268320"/>
            <a:chOff x="5308600" y="5258663"/>
            <a:chExt cx="835025" cy="201426"/>
          </a:xfrm>
        </p:grpSpPr>
        <p:pic>
          <p:nvPicPr>
            <p:cNvPr id="4" name="Picture 3" descr="Westwood-One-White-Logo-Separat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146" y="5274537"/>
              <a:ext cx="350479" cy="181730"/>
            </a:xfrm>
            <a:prstGeom prst="rect">
              <a:avLst/>
            </a:prstGeom>
          </p:spPr>
        </p:pic>
        <p:pic>
          <p:nvPicPr>
            <p:cNvPr id="5" name="Picture 4" descr="CUMULU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8600" y="5258663"/>
              <a:ext cx="350885" cy="201426"/>
            </a:xfrm>
            <a:prstGeom prst="rect">
              <a:avLst/>
            </a:prstGeom>
          </p:spPr>
        </p:pic>
        <p:cxnSp>
          <p:nvCxnSpPr>
            <p:cNvPr id="6" name="Straight Connector 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7" name="Picture 6" descr="Divide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16361" y="6195758"/>
            <a:ext cx="862475" cy="706481"/>
          </a:xfrm>
          <a:prstGeom prst="rect">
            <a:avLst/>
          </a:prstGeom>
        </p:spPr>
      </p:pic>
    </p:spTree>
    <p:extLst>
      <p:ext uri="{BB962C8B-B14F-4D97-AF65-F5344CB8AC3E}">
        <p14:creationId xmlns:p14="http://schemas.microsoft.com/office/powerpoint/2010/main" val="334081563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Full Bleed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3176" y="1"/>
            <a:ext cx="12188824" cy="6846619"/>
          </a:xfrm>
          <a:prstGeom prst="rect">
            <a:avLst/>
          </a:prstGeom>
        </p:spPr>
      </p:pic>
    </p:spTree>
    <p:extLst>
      <p:ext uri="{BB962C8B-B14F-4D97-AF65-F5344CB8AC3E}">
        <p14:creationId xmlns:p14="http://schemas.microsoft.com/office/powerpoint/2010/main" val="425238924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7127" y="6380338"/>
            <a:ext cx="1320048" cy="336577"/>
          </a:xfrm>
          <a:prstGeom prst="rect">
            <a:avLst/>
          </a:prstGeom>
        </p:spPr>
      </p:pic>
      <p:sp>
        <p:nvSpPr>
          <p:cNvPr id="4" name="Title 1"/>
          <p:cNvSpPr>
            <a:spLocks noGrp="1"/>
          </p:cNvSpPr>
          <p:nvPr>
            <p:ph type="title"/>
          </p:nvPr>
        </p:nvSpPr>
        <p:spPr>
          <a:xfrm>
            <a:off x="609600" y="274711"/>
            <a:ext cx="10972800" cy="589831"/>
          </a:xfrm>
        </p:spPr>
        <p:txBody>
          <a:bodyPr/>
          <a:lstStyle>
            <a:lvl1pPr algn="ctr">
              <a:defRPr>
                <a:solidFill>
                  <a:schemeClr val="accent1"/>
                </a:solidFill>
              </a:defRPr>
            </a:lvl1pPr>
          </a:lstStyle>
          <a:p>
            <a:r>
              <a:rPr lang="en-US" dirty="0"/>
              <a:t>Click to edit Master title style</a:t>
            </a:r>
          </a:p>
        </p:txBody>
      </p:sp>
      <p:sp>
        <p:nvSpPr>
          <p:cNvPr id="5" name="Content Placeholder 2"/>
          <p:cNvSpPr>
            <a:spLocks noGrp="1"/>
          </p:cNvSpPr>
          <p:nvPr>
            <p:ph idx="1"/>
          </p:nvPr>
        </p:nvSpPr>
        <p:spPr>
          <a:xfrm>
            <a:off x="609600" y="1147657"/>
            <a:ext cx="10972800" cy="49785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844190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Side By Side #1">
    <p:spTree>
      <p:nvGrpSpPr>
        <p:cNvPr id="1" name=""/>
        <p:cNvGrpSpPr/>
        <p:nvPr/>
      </p:nvGrpSpPr>
      <p:grpSpPr>
        <a:xfrm>
          <a:off x="0" y="0"/>
          <a:ext cx="0" cy="0"/>
          <a:chOff x="0" y="0"/>
          <a:chExt cx="0" cy="0"/>
        </a:xfrm>
      </p:grpSpPr>
      <p:pic>
        <p:nvPicPr>
          <p:cNvPr id="3" name="Picture 2" descr="Blue.jpg"/>
          <p:cNvPicPr>
            <a:picLocks/>
          </p:cNvPicPr>
          <p:nvPr userDrawn="1"/>
        </p:nvPicPr>
        <p:blipFill rotWithShape="1">
          <a:blip r:embed="rId2" cstate="print">
            <a:alphaModFix/>
            <a:extLst>
              <a:ext uri="{28A0092B-C50C-407E-A947-70E740481C1C}">
                <a14:useLocalDpi xmlns:a14="http://schemas.microsoft.com/office/drawing/2010/main"/>
              </a:ext>
            </a:extLst>
          </a:blip>
          <a:srcRect r="50013"/>
          <a:stretch/>
        </p:blipFill>
        <p:spPr>
          <a:xfrm>
            <a:off x="72" y="1"/>
            <a:ext cx="6094657" cy="6871003"/>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7127" y="6380338"/>
            <a:ext cx="1320048" cy="336577"/>
          </a:xfrm>
          <a:prstGeom prst="rect">
            <a:avLst/>
          </a:prstGeom>
        </p:spPr>
      </p:pic>
    </p:spTree>
    <p:extLst>
      <p:ext uri="{BB962C8B-B14F-4D97-AF65-F5344CB8AC3E}">
        <p14:creationId xmlns:p14="http://schemas.microsoft.com/office/powerpoint/2010/main" val="119284144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ide by Side #2">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b="45867"/>
          <a:stretch/>
        </p:blipFill>
        <p:spPr>
          <a:xfrm>
            <a:off x="3176" y="40"/>
            <a:ext cx="12188824" cy="3706287"/>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7127" y="6380338"/>
            <a:ext cx="1320048" cy="336577"/>
          </a:xfrm>
          <a:prstGeom prst="rect">
            <a:avLst/>
          </a:prstGeom>
        </p:spPr>
      </p:pic>
    </p:spTree>
    <p:extLst>
      <p:ext uri="{BB962C8B-B14F-4D97-AF65-F5344CB8AC3E}">
        <p14:creationId xmlns:p14="http://schemas.microsoft.com/office/powerpoint/2010/main" val="344864930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31542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descr="Grey-Bottom.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59745" y="6195710"/>
            <a:ext cx="862475" cy="706481"/>
          </a:xfrm>
          <a:prstGeom prst="rect">
            <a:avLst/>
          </a:prstGeom>
        </p:spPr>
      </p:pic>
      <p:grpSp>
        <p:nvGrpSpPr>
          <p:cNvPr id="9" name="Group 8"/>
          <p:cNvGrpSpPr/>
          <p:nvPr userDrawn="1"/>
        </p:nvGrpSpPr>
        <p:grpSpPr>
          <a:xfrm>
            <a:off x="10822242" y="6424797"/>
            <a:ext cx="1113367" cy="268320"/>
            <a:chOff x="5308600" y="5258663"/>
            <a:chExt cx="835025" cy="201426"/>
          </a:xfrm>
        </p:grpSpPr>
        <p:pic>
          <p:nvPicPr>
            <p:cNvPr id="10" name="Picture 9" descr="Westwood-One-White-Logo-Separate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93146" y="5274537"/>
              <a:ext cx="350479" cy="181730"/>
            </a:xfrm>
            <a:prstGeom prst="rect">
              <a:avLst/>
            </a:prstGeom>
          </p:spPr>
        </p:pic>
        <p:pic>
          <p:nvPicPr>
            <p:cNvPr id="13" name="Picture 12" descr="CUMULU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08600" y="5258663"/>
              <a:ext cx="350885" cy="201426"/>
            </a:xfrm>
            <a:prstGeom prst="rect">
              <a:avLst/>
            </a:prstGeom>
          </p:spPr>
        </p:pic>
        <p:cxnSp>
          <p:nvCxnSpPr>
            <p:cNvPr id="16" name="Straight Connector 1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8738464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59745" y="6195710"/>
            <a:ext cx="862475" cy="706481"/>
          </a:xfrm>
          <a:prstGeom prst="rect">
            <a:avLst/>
          </a:prstGeom>
        </p:spPr>
      </p:pic>
      <p:grpSp>
        <p:nvGrpSpPr>
          <p:cNvPr id="9" name="Group 8"/>
          <p:cNvGrpSpPr/>
          <p:nvPr userDrawn="1"/>
        </p:nvGrpSpPr>
        <p:grpSpPr>
          <a:xfrm>
            <a:off x="10822242" y="6424797"/>
            <a:ext cx="1113367" cy="268320"/>
            <a:chOff x="5308600" y="5258663"/>
            <a:chExt cx="835025" cy="201426"/>
          </a:xfrm>
        </p:grpSpPr>
        <p:pic>
          <p:nvPicPr>
            <p:cNvPr id="10" name="Picture 9" descr="Westwood-One-White-Logo-Separate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93146" y="5274537"/>
              <a:ext cx="350479" cy="181730"/>
            </a:xfrm>
            <a:prstGeom prst="rect">
              <a:avLst/>
            </a:prstGeom>
          </p:spPr>
        </p:pic>
        <p:pic>
          <p:nvPicPr>
            <p:cNvPr id="13" name="Picture 12" descr="CUMULU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08600" y="5258663"/>
              <a:ext cx="350885" cy="201426"/>
            </a:xfrm>
            <a:prstGeom prst="rect">
              <a:avLst/>
            </a:prstGeom>
          </p:spPr>
        </p:pic>
        <p:cxnSp>
          <p:nvCxnSpPr>
            <p:cNvPr id="16" name="Straight Connector 1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32394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3_Custom Layout">
    <p:spTree>
      <p:nvGrpSpPr>
        <p:cNvPr id="1" name=""/>
        <p:cNvGrpSpPr/>
        <p:nvPr/>
      </p:nvGrpSpPr>
      <p:grpSpPr>
        <a:xfrm>
          <a:off x="0" y="0"/>
          <a:ext cx="0" cy="0"/>
          <a:chOff x="0" y="0"/>
          <a:chExt cx="0" cy="0"/>
        </a:xfrm>
      </p:grpSpPr>
      <p:sp>
        <p:nvSpPr>
          <p:cNvPr id="338" name="Shape 33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53838263"/>
      </p:ext>
    </p:extLst>
  </p:cSld>
  <p:clrMapOvr>
    <a:masterClrMapping/>
  </p:clrMapOvr>
  <p:transition xmlns:p14="http://schemas.microsoft.com/office/powerpoint/2010/main" spd="med"/>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NO TEXT - Grey Footer">
    <p:spTree>
      <p:nvGrpSpPr>
        <p:cNvPr id="1" name=""/>
        <p:cNvGrpSpPr/>
        <p:nvPr/>
      </p:nvGrpSpPr>
      <p:grpSpPr>
        <a:xfrm>
          <a:off x="0" y="0"/>
          <a:ext cx="0" cy="0"/>
          <a:chOff x="0" y="0"/>
          <a:chExt cx="0" cy="0"/>
        </a:xfrm>
      </p:grpSpPr>
      <p:pic>
        <p:nvPicPr>
          <p:cNvPr id="2" name="Picture 1" descr="Grey-Botto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grpSp>
        <p:nvGrpSpPr>
          <p:cNvPr id="3" name="Group 2"/>
          <p:cNvGrpSpPr/>
          <p:nvPr userDrawn="1"/>
        </p:nvGrpSpPr>
        <p:grpSpPr>
          <a:xfrm>
            <a:off x="10845758" y="6435821"/>
            <a:ext cx="1113367" cy="268320"/>
            <a:chOff x="5308600" y="5258663"/>
            <a:chExt cx="835025" cy="201426"/>
          </a:xfrm>
        </p:grpSpPr>
        <p:pic>
          <p:nvPicPr>
            <p:cNvPr id="4" name="Picture 3" descr="Westwood-One-White-Logo-Separat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146" y="5274537"/>
              <a:ext cx="350479" cy="181730"/>
            </a:xfrm>
            <a:prstGeom prst="rect">
              <a:avLst/>
            </a:prstGeom>
          </p:spPr>
        </p:pic>
        <p:pic>
          <p:nvPicPr>
            <p:cNvPr id="5" name="Picture 4" descr="CUMULU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8600" y="5258663"/>
              <a:ext cx="350885" cy="201426"/>
            </a:xfrm>
            <a:prstGeom prst="rect">
              <a:avLst/>
            </a:prstGeom>
          </p:spPr>
        </p:pic>
        <p:cxnSp>
          <p:nvCxnSpPr>
            <p:cNvPr id="6" name="Straight Connector 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7" name="Picture 6" descr="Divide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16361" y="6195710"/>
            <a:ext cx="862475" cy="706481"/>
          </a:xfrm>
          <a:prstGeom prst="rect">
            <a:avLst/>
          </a:prstGeom>
        </p:spPr>
      </p:pic>
    </p:spTree>
    <p:extLst>
      <p:ext uri="{BB962C8B-B14F-4D97-AF65-F5344CB8AC3E}">
        <p14:creationId xmlns:p14="http://schemas.microsoft.com/office/powerpoint/2010/main" val="77087281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Full Bleed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3176" y="1"/>
            <a:ext cx="12188824" cy="6846619"/>
          </a:xfrm>
          <a:prstGeom prst="rect">
            <a:avLst/>
          </a:prstGeom>
        </p:spPr>
      </p:pic>
    </p:spTree>
    <p:extLst>
      <p:ext uri="{BB962C8B-B14F-4D97-AF65-F5344CB8AC3E}">
        <p14:creationId xmlns:p14="http://schemas.microsoft.com/office/powerpoint/2010/main" val="47281099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7127" y="6380290"/>
            <a:ext cx="1320048" cy="336577"/>
          </a:xfrm>
          <a:prstGeom prst="rect">
            <a:avLst/>
          </a:prstGeom>
        </p:spPr>
      </p:pic>
      <p:sp>
        <p:nvSpPr>
          <p:cNvPr id="4" name="Title 1"/>
          <p:cNvSpPr>
            <a:spLocks noGrp="1"/>
          </p:cNvSpPr>
          <p:nvPr>
            <p:ph type="title"/>
          </p:nvPr>
        </p:nvSpPr>
        <p:spPr>
          <a:xfrm>
            <a:off x="609600" y="274663"/>
            <a:ext cx="10972800" cy="589831"/>
          </a:xfrm>
        </p:spPr>
        <p:txBody>
          <a:bodyPr/>
          <a:lstStyle>
            <a:lvl1pPr algn="ctr">
              <a:defRPr>
                <a:solidFill>
                  <a:schemeClr val="accent1"/>
                </a:solidFill>
              </a:defRPr>
            </a:lvl1pPr>
          </a:lstStyle>
          <a:p>
            <a:r>
              <a:rPr lang="en-US" dirty="0"/>
              <a:t>Click to edit Master title style</a:t>
            </a:r>
          </a:p>
        </p:txBody>
      </p:sp>
      <p:sp>
        <p:nvSpPr>
          <p:cNvPr id="5" name="Content Placeholder 2"/>
          <p:cNvSpPr>
            <a:spLocks noGrp="1"/>
          </p:cNvSpPr>
          <p:nvPr>
            <p:ph idx="1"/>
          </p:nvPr>
        </p:nvSpPr>
        <p:spPr>
          <a:xfrm>
            <a:off x="609600" y="1147657"/>
            <a:ext cx="10972800" cy="49785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15288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Side By Side #1">
    <p:spTree>
      <p:nvGrpSpPr>
        <p:cNvPr id="1" name=""/>
        <p:cNvGrpSpPr/>
        <p:nvPr/>
      </p:nvGrpSpPr>
      <p:grpSpPr>
        <a:xfrm>
          <a:off x="0" y="0"/>
          <a:ext cx="0" cy="0"/>
          <a:chOff x="0" y="0"/>
          <a:chExt cx="0" cy="0"/>
        </a:xfrm>
      </p:grpSpPr>
      <p:pic>
        <p:nvPicPr>
          <p:cNvPr id="3" name="Picture 2" descr="Blue.jpg"/>
          <p:cNvPicPr>
            <a:picLocks/>
          </p:cNvPicPr>
          <p:nvPr userDrawn="1"/>
        </p:nvPicPr>
        <p:blipFill rotWithShape="1">
          <a:blip r:embed="rId2" cstate="print">
            <a:alphaModFix/>
            <a:extLst>
              <a:ext uri="{28A0092B-C50C-407E-A947-70E740481C1C}">
                <a14:useLocalDpi xmlns:a14="http://schemas.microsoft.com/office/drawing/2010/main"/>
              </a:ext>
            </a:extLst>
          </a:blip>
          <a:srcRect r="50013"/>
          <a:stretch/>
        </p:blipFill>
        <p:spPr>
          <a:xfrm>
            <a:off x="3199" y="1"/>
            <a:ext cx="6091481" cy="6871003"/>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7127" y="6380290"/>
            <a:ext cx="1320048" cy="336577"/>
          </a:xfrm>
          <a:prstGeom prst="rect">
            <a:avLst/>
          </a:prstGeom>
        </p:spPr>
      </p:pic>
    </p:spTree>
    <p:extLst>
      <p:ext uri="{BB962C8B-B14F-4D97-AF65-F5344CB8AC3E}">
        <p14:creationId xmlns:p14="http://schemas.microsoft.com/office/powerpoint/2010/main" val="298587888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Side by Side #2">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b="45867"/>
          <a:stretch/>
        </p:blipFill>
        <p:spPr>
          <a:xfrm>
            <a:off x="3176" y="23"/>
            <a:ext cx="12188824" cy="3706287"/>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7127" y="6380290"/>
            <a:ext cx="1320048" cy="336577"/>
          </a:xfrm>
          <a:prstGeom prst="rect">
            <a:avLst/>
          </a:prstGeom>
        </p:spPr>
      </p:pic>
    </p:spTree>
    <p:extLst>
      <p:ext uri="{BB962C8B-B14F-4D97-AF65-F5344CB8AC3E}">
        <p14:creationId xmlns:p14="http://schemas.microsoft.com/office/powerpoint/2010/main" val="274250262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80217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3"/>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sp>
        <p:nvSpPr>
          <p:cNvPr id="2" name="Title 1"/>
          <p:cNvSpPr>
            <a:spLocks noGrp="1"/>
          </p:cNvSpPr>
          <p:nvPr>
            <p:ph type="title"/>
          </p:nvPr>
        </p:nvSpPr>
        <p:spPr>
          <a:xfrm>
            <a:off x="609600" y="275250"/>
            <a:ext cx="10972800" cy="588433"/>
          </a:xfrm>
          <a:prstGeom prst="rect">
            <a:avLst/>
          </a:prstGeom>
        </p:spPr>
        <p:txBody>
          <a:bodyPr lIns="91318" tIns="45718" rIns="91318" bIns="45718"/>
          <a:lstStyle>
            <a:lvl1pPr algn="ctr">
              <a:defRPr/>
            </a:lvl1pPr>
          </a:lstStyle>
          <a:p>
            <a:r>
              <a:rPr lang="en-US" dirty="0"/>
              <a:t>Click to edit Master title style</a:t>
            </a:r>
          </a:p>
        </p:txBody>
      </p:sp>
      <p:sp>
        <p:nvSpPr>
          <p:cNvPr id="3" name="Content Placeholder 2"/>
          <p:cNvSpPr>
            <a:spLocks noGrp="1"/>
          </p:cNvSpPr>
          <p:nvPr>
            <p:ph idx="1"/>
          </p:nvPr>
        </p:nvSpPr>
        <p:spPr>
          <a:xfrm>
            <a:off x="609600" y="1147657"/>
            <a:ext cx="10972800" cy="4978507"/>
          </a:xfrm>
          <a:prstGeom prst="rect">
            <a:avLst/>
          </a:prstGeom>
        </p:spPr>
        <p:txBody>
          <a:bodyPr lIns="91318" tIns="45718" rIns="91318" bIns="45718"/>
          <a:lstStyle/>
          <a:p>
            <a:pPr lvl="0"/>
            <a:r>
              <a:rPr lang="en-US" dirty="0"/>
              <a:t>Click to edit Master text styles</a:t>
            </a:r>
          </a:p>
        </p:txBody>
      </p:sp>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770"/>
            <a:ext cx="862475" cy="706481"/>
          </a:xfrm>
          <a:prstGeom prst="rect">
            <a:avLst/>
          </a:prstGeom>
        </p:spPr>
      </p:pic>
      <p:sp>
        <p:nvSpPr>
          <p:cNvPr id="5" name="Slide Number Placeholder 4"/>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50417" y="6335114"/>
            <a:ext cx="864129" cy="451135"/>
          </a:xfrm>
          <a:prstGeom prst="rect">
            <a:avLst/>
          </a:prstGeom>
        </p:spPr>
      </p:pic>
    </p:spTree>
    <p:extLst>
      <p:ext uri="{BB962C8B-B14F-4D97-AF65-F5344CB8AC3E}">
        <p14:creationId xmlns:p14="http://schemas.microsoft.com/office/powerpoint/2010/main" val="116591050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3"/>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770"/>
            <a:ext cx="862475" cy="706481"/>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49022764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Blue Footer">
    <p:spTree>
      <p:nvGrpSpPr>
        <p:cNvPr id="1" name=""/>
        <p:cNvGrpSpPr/>
        <p:nvPr/>
      </p:nvGrpSpPr>
      <p:grpSpPr>
        <a:xfrm>
          <a:off x="0" y="0"/>
          <a:ext cx="0" cy="0"/>
          <a:chOff x="0" y="0"/>
          <a:chExt cx="0" cy="0"/>
        </a:xfrm>
      </p:grpSpPr>
      <p:pic>
        <p:nvPicPr>
          <p:cNvPr id="6" name="Picture 5" descr="Blue.jpg"/>
          <p:cNvPicPr>
            <a:picLocks/>
          </p:cNvPicPr>
          <p:nvPr userDrawn="1"/>
        </p:nvPicPr>
        <p:blipFill rotWithShape="1">
          <a:blip r:embed="rId2" cstate="print">
            <a:extLst>
              <a:ext uri="{28A0092B-C50C-407E-A947-70E740481C1C}">
                <a14:useLocalDpi xmlns:a14="http://schemas.microsoft.com/office/drawing/2010/main"/>
              </a:ext>
            </a:extLst>
          </a:blip>
          <a:srcRect t="33105"/>
          <a:stretch/>
        </p:blipFill>
        <p:spPr>
          <a:xfrm>
            <a:off x="0" y="6278907"/>
            <a:ext cx="12215520" cy="611500"/>
          </a:xfrm>
          <a:prstGeom prst="rect">
            <a:avLst/>
          </a:prstGeom>
        </p:spPr>
      </p:pic>
      <p:pic>
        <p:nvPicPr>
          <p:cNvPr id="11" name="Picture 10" descr="Divide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92845" y="6225873"/>
            <a:ext cx="862475" cy="706481"/>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33910270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Grey Footer">
    <p:spTree>
      <p:nvGrpSpPr>
        <p:cNvPr id="1" name=""/>
        <p:cNvGrpSpPr/>
        <p:nvPr/>
      </p:nvGrpSpPr>
      <p:grpSpPr>
        <a:xfrm>
          <a:off x="0" y="0"/>
          <a:ext cx="0" cy="0"/>
          <a:chOff x="0" y="0"/>
          <a:chExt cx="0" cy="0"/>
        </a:xfrm>
      </p:grpSpPr>
      <p:pic>
        <p:nvPicPr>
          <p:cNvPr id="2" name="Picture 1" descr="Grey-Bottom.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7" name="Picture 6" descr="Divide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6365" y="6195770"/>
            <a:ext cx="862475" cy="706481"/>
          </a:xfrm>
          <a:prstGeom prst="rect">
            <a:avLst/>
          </a:prstGeom>
        </p:spPr>
      </p:pic>
      <p:sp>
        <p:nvSpPr>
          <p:cNvPr id="8" name="Slide Number Placeholder 7"/>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798348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6_Blank">
    <p:spTree>
      <p:nvGrpSpPr>
        <p:cNvPr id="1" name=""/>
        <p:cNvGrpSpPr/>
        <p:nvPr/>
      </p:nvGrpSpPr>
      <p:grpSpPr>
        <a:xfrm>
          <a:off x="0" y="0"/>
          <a:ext cx="0" cy="0"/>
          <a:chOff x="0" y="0"/>
          <a:chExt cx="0" cy="0"/>
        </a:xfrm>
      </p:grpSpPr>
      <p:sp>
        <p:nvSpPr>
          <p:cNvPr id="345" name="Shape 34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24150815"/>
      </p:ext>
    </p:extLst>
  </p:cSld>
  <p:clrMapOvr>
    <a:masterClrMapping/>
  </p:clrMapOvr>
  <p:transition xmlns:p14="http://schemas.microsoft.com/office/powerpoint/2010/main" spd="med"/>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Full Bleed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24"/>
            <a:ext cx="12192000" cy="6857999"/>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93332491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4" name="Title 1"/>
          <p:cNvSpPr>
            <a:spLocks noGrp="1"/>
          </p:cNvSpPr>
          <p:nvPr>
            <p:ph type="title"/>
          </p:nvPr>
        </p:nvSpPr>
        <p:spPr>
          <a:xfrm>
            <a:off x="609600" y="274723"/>
            <a:ext cx="10972800" cy="589831"/>
          </a:xfrm>
          <a:prstGeom prst="rect">
            <a:avLst/>
          </a:prstGeom>
        </p:spPr>
        <p:txBody>
          <a:bodyPr lIns="91318" tIns="45718" rIns="91318" bIns="45718"/>
          <a:lstStyle>
            <a:lvl1pPr algn="ctr">
              <a:defRPr sz="3200">
                <a:solidFill>
                  <a:srgbClr val="003463"/>
                </a:solidFill>
              </a:defRPr>
            </a:lvl1pPr>
          </a:lstStyle>
          <a:p>
            <a:r>
              <a:rPr lang="en-US" dirty="0"/>
              <a:t>Click to edit Master title style</a:t>
            </a:r>
          </a:p>
        </p:txBody>
      </p:sp>
      <p:sp>
        <p:nvSpPr>
          <p:cNvPr id="5" name="Content Placeholder 2"/>
          <p:cNvSpPr>
            <a:spLocks noGrp="1"/>
          </p:cNvSpPr>
          <p:nvPr>
            <p:ph idx="1"/>
          </p:nvPr>
        </p:nvSpPr>
        <p:spPr>
          <a:xfrm>
            <a:off x="609600" y="1147657"/>
            <a:ext cx="10972800" cy="4978507"/>
          </a:xfrm>
          <a:prstGeom prst="rect">
            <a:avLst/>
          </a:prstGeom>
        </p:spPr>
        <p:txBody>
          <a:bodyPr lIns="91318" tIns="45718" rIns="91318" bIns="45718"/>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180401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NO 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69821781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Side By Side #1">
    <p:spTree>
      <p:nvGrpSpPr>
        <p:cNvPr id="1" name=""/>
        <p:cNvGrpSpPr/>
        <p:nvPr/>
      </p:nvGrpSpPr>
      <p:grpSpPr>
        <a:xfrm>
          <a:off x="0" y="0"/>
          <a:ext cx="0" cy="0"/>
          <a:chOff x="0" y="0"/>
          <a:chExt cx="0" cy="0"/>
        </a:xfrm>
      </p:grpSpPr>
      <p:pic>
        <p:nvPicPr>
          <p:cNvPr id="3" name="Picture 2"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r="50013"/>
          <a:stretch/>
        </p:blipFill>
        <p:spPr>
          <a:xfrm>
            <a:off x="0" y="24"/>
            <a:ext cx="6096000" cy="6857999"/>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97116541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Side By Side #2">
    <p:spTree>
      <p:nvGrpSpPr>
        <p:cNvPr id="1" name=""/>
        <p:cNvGrpSpPr/>
        <p:nvPr/>
      </p:nvGrpSpPr>
      <p:grpSpPr>
        <a:xfrm>
          <a:off x="0" y="0"/>
          <a:ext cx="0" cy="0"/>
          <a:chOff x="0" y="0"/>
          <a:chExt cx="0" cy="0"/>
        </a:xfrm>
      </p:grpSpPr>
      <p:pic>
        <p:nvPicPr>
          <p:cNvPr id="3" name="Picture 2"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l="49987"/>
          <a:stretch/>
        </p:blipFill>
        <p:spPr>
          <a:xfrm>
            <a:off x="6096001" y="1"/>
            <a:ext cx="6096000" cy="6846619"/>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43354083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op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b="45867"/>
          <a:stretch/>
        </p:blipFill>
        <p:spPr>
          <a:xfrm>
            <a:off x="3176" y="40"/>
            <a:ext cx="12188824" cy="3706287"/>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96640416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Bottom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50084" b="-1156"/>
          <a:stretch/>
        </p:blipFill>
        <p:spPr>
          <a:xfrm>
            <a:off x="3176" y="3429082"/>
            <a:ext cx="12188824" cy="3524249"/>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55454570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_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769"/>
            <a:ext cx="862475" cy="706481"/>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95169350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1_Blue Footer">
    <p:spTree>
      <p:nvGrpSpPr>
        <p:cNvPr id="1" name=""/>
        <p:cNvGrpSpPr/>
        <p:nvPr/>
      </p:nvGrpSpPr>
      <p:grpSpPr>
        <a:xfrm>
          <a:off x="0" y="0"/>
          <a:ext cx="0" cy="0"/>
          <a:chOff x="0" y="0"/>
          <a:chExt cx="0" cy="0"/>
        </a:xfrm>
      </p:grpSpPr>
      <p:pic>
        <p:nvPicPr>
          <p:cNvPr id="6" name="Picture 5" descr="Blue.jpg"/>
          <p:cNvPicPr>
            <a:picLocks/>
          </p:cNvPicPr>
          <p:nvPr userDrawn="1"/>
        </p:nvPicPr>
        <p:blipFill rotWithShape="1">
          <a:blip r:embed="rId2" cstate="print">
            <a:extLst>
              <a:ext uri="{28A0092B-C50C-407E-A947-70E740481C1C}">
                <a14:useLocalDpi xmlns:a14="http://schemas.microsoft.com/office/drawing/2010/main"/>
              </a:ext>
            </a:extLst>
          </a:blip>
          <a:srcRect t="33105"/>
          <a:stretch/>
        </p:blipFill>
        <p:spPr>
          <a:xfrm>
            <a:off x="0" y="6278907"/>
            <a:ext cx="12215520" cy="611500"/>
          </a:xfrm>
          <a:prstGeom prst="rect">
            <a:avLst/>
          </a:prstGeom>
        </p:spPr>
      </p:pic>
      <p:pic>
        <p:nvPicPr>
          <p:cNvPr id="11" name="Picture 10" descr="Divide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92841" y="6225872"/>
            <a:ext cx="862475" cy="706481"/>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5614288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Grey Footer">
    <p:spTree>
      <p:nvGrpSpPr>
        <p:cNvPr id="1" name=""/>
        <p:cNvGrpSpPr/>
        <p:nvPr/>
      </p:nvGrpSpPr>
      <p:grpSpPr>
        <a:xfrm>
          <a:off x="0" y="0"/>
          <a:ext cx="0" cy="0"/>
          <a:chOff x="0" y="0"/>
          <a:chExt cx="0" cy="0"/>
        </a:xfrm>
      </p:grpSpPr>
      <p:pic>
        <p:nvPicPr>
          <p:cNvPr id="2" name="Picture 1" descr="Grey-Bottom.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7" name="Picture 6" descr="Divide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6361" y="6195769"/>
            <a:ext cx="862475" cy="706481"/>
          </a:xfrm>
          <a:prstGeom prst="rect">
            <a:avLst/>
          </a:prstGeom>
        </p:spPr>
      </p:pic>
      <p:sp>
        <p:nvSpPr>
          <p:cNvPr id="8" name="Slide Number Placeholder 7"/>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66369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Side by Side #3">
    <p:spTree>
      <p:nvGrpSpPr>
        <p:cNvPr id="1" name=""/>
        <p:cNvGrpSpPr/>
        <p:nvPr/>
      </p:nvGrpSpPr>
      <p:grpSpPr>
        <a:xfrm>
          <a:off x="0" y="0"/>
          <a:ext cx="0" cy="0"/>
          <a:chOff x="0" y="0"/>
          <a:chExt cx="0" cy="0"/>
        </a:xfrm>
      </p:grpSpPr>
      <p:pic>
        <p:nvPicPr>
          <p:cNvPr id="352" name="image4.jpeg" descr="Blue.jpg"/>
          <p:cNvPicPr>
            <a:picLocks noChangeAspect="1"/>
          </p:cNvPicPr>
          <p:nvPr/>
        </p:nvPicPr>
        <p:blipFill>
          <a:blip r:embed="rId2">
            <a:extLst/>
          </a:blip>
          <a:srcRect b="45867"/>
          <a:stretch>
            <a:fillRect/>
          </a:stretch>
        </p:blipFill>
        <p:spPr>
          <a:xfrm>
            <a:off x="3187" y="-16"/>
            <a:ext cx="12188825" cy="3706317"/>
          </a:xfrm>
          <a:prstGeom prst="rect">
            <a:avLst/>
          </a:prstGeom>
          <a:ln w="12700">
            <a:miter lim="400000"/>
          </a:ln>
        </p:spPr>
      </p:pic>
      <p:sp>
        <p:nvSpPr>
          <p:cNvPr id="353" name="Shape 353"/>
          <p:cNvSpPr>
            <a:spLocks noGrp="1"/>
          </p:cNvSpPr>
          <p:nvPr>
            <p:ph type="sldNum" sz="quarter" idx="2"/>
          </p:nvPr>
        </p:nvSpPr>
        <p:spPr>
          <a:xfrm>
            <a:off x="9984012" y="6516917"/>
            <a:ext cx="264733" cy="26160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44277053"/>
      </p:ext>
    </p:extLst>
  </p:cSld>
  <p:clrMapOvr>
    <a:masterClrMapping/>
  </p:clrMapOvr>
  <p:transition xmlns:p14="http://schemas.microsoft.com/office/powerpoint/2010/main" spd="med"/>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Full Bleed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7085" y="0"/>
            <a:ext cx="12209085" cy="6858000"/>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15066713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_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4" name="Title 1"/>
          <p:cNvSpPr>
            <a:spLocks noGrp="1"/>
          </p:cNvSpPr>
          <p:nvPr>
            <p:ph type="title"/>
          </p:nvPr>
        </p:nvSpPr>
        <p:spPr>
          <a:xfrm>
            <a:off x="609600" y="274722"/>
            <a:ext cx="10972800" cy="589831"/>
          </a:xfrm>
          <a:prstGeom prst="rect">
            <a:avLst/>
          </a:prstGeom>
        </p:spPr>
        <p:txBody>
          <a:bodyPr lIns="91318" tIns="45718" rIns="91318" bIns="45718"/>
          <a:lstStyle>
            <a:lvl1pPr algn="ctr">
              <a:defRPr sz="3200">
                <a:solidFill>
                  <a:srgbClr val="003463"/>
                </a:solidFill>
              </a:defRPr>
            </a:lvl1pPr>
          </a:lstStyle>
          <a:p>
            <a:r>
              <a:rPr lang="en-US" dirty="0"/>
              <a:t>Click to edit Master title style</a:t>
            </a:r>
          </a:p>
        </p:txBody>
      </p:sp>
      <p:sp>
        <p:nvSpPr>
          <p:cNvPr id="5" name="Content Placeholder 2"/>
          <p:cNvSpPr>
            <a:spLocks noGrp="1"/>
          </p:cNvSpPr>
          <p:nvPr>
            <p:ph idx="1"/>
          </p:nvPr>
        </p:nvSpPr>
        <p:spPr>
          <a:xfrm>
            <a:off x="609600" y="1147657"/>
            <a:ext cx="10972800" cy="4978507"/>
          </a:xfrm>
          <a:prstGeom prst="rect">
            <a:avLst/>
          </a:prstGeom>
        </p:spPr>
        <p:txBody>
          <a:bodyPr lIns="91318" tIns="45718" rIns="91318" bIns="45718"/>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941977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2_NO 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410427856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Top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b="45867"/>
          <a:stretch/>
        </p:blipFill>
        <p:spPr>
          <a:xfrm>
            <a:off x="3176" y="40"/>
            <a:ext cx="12188824" cy="3706287"/>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35376538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_Bottom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50084" b="-1156"/>
          <a:stretch/>
        </p:blipFill>
        <p:spPr>
          <a:xfrm>
            <a:off x="3176" y="3429082"/>
            <a:ext cx="12188824" cy="3533775"/>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94468813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70153917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_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3"/>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770"/>
            <a:ext cx="862475" cy="706481"/>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5053509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2_Blue Footer">
    <p:spTree>
      <p:nvGrpSpPr>
        <p:cNvPr id="1" name=""/>
        <p:cNvGrpSpPr/>
        <p:nvPr/>
      </p:nvGrpSpPr>
      <p:grpSpPr>
        <a:xfrm>
          <a:off x="0" y="0"/>
          <a:ext cx="0" cy="0"/>
          <a:chOff x="0" y="0"/>
          <a:chExt cx="0" cy="0"/>
        </a:xfrm>
      </p:grpSpPr>
      <p:pic>
        <p:nvPicPr>
          <p:cNvPr id="6" name="Picture 5" descr="Blue.jpg"/>
          <p:cNvPicPr>
            <a:picLocks/>
          </p:cNvPicPr>
          <p:nvPr userDrawn="1"/>
        </p:nvPicPr>
        <p:blipFill rotWithShape="1">
          <a:blip r:embed="rId2" cstate="print">
            <a:extLst>
              <a:ext uri="{28A0092B-C50C-407E-A947-70E740481C1C}">
                <a14:useLocalDpi xmlns:a14="http://schemas.microsoft.com/office/drawing/2010/main"/>
              </a:ext>
            </a:extLst>
          </a:blip>
          <a:srcRect t="33105"/>
          <a:stretch/>
        </p:blipFill>
        <p:spPr>
          <a:xfrm>
            <a:off x="0" y="6278907"/>
            <a:ext cx="12215520" cy="611500"/>
          </a:xfrm>
          <a:prstGeom prst="rect">
            <a:avLst/>
          </a:prstGeom>
        </p:spPr>
      </p:pic>
      <p:pic>
        <p:nvPicPr>
          <p:cNvPr id="11" name="Picture 10" descr="Divide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92845" y="6225873"/>
            <a:ext cx="862475" cy="706481"/>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68801747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_Grey Footer">
    <p:spTree>
      <p:nvGrpSpPr>
        <p:cNvPr id="1" name=""/>
        <p:cNvGrpSpPr/>
        <p:nvPr/>
      </p:nvGrpSpPr>
      <p:grpSpPr>
        <a:xfrm>
          <a:off x="0" y="0"/>
          <a:ext cx="0" cy="0"/>
          <a:chOff x="0" y="0"/>
          <a:chExt cx="0" cy="0"/>
        </a:xfrm>
      </p:grpSpPr>
      <p:pic>
        <p:nvPicPr>
          <p:cNvPr id="2" name="Picture 1" descr="Grey-Bottom.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7" name="Picture 6" descr="Divide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6365" y="6195770"/>
            <a:ext cx="862475" cy="706481"/>
          </a:xfrm>
          <a:prstGeom prst="rect">
            <a:avLst/>
          </a:prstGeom>
        </p:spPr>
      </p:pic>
      <p:sp>
        <p:nvSpPr>
          <p:cNvPr id="8" name="Slide Number Placeholder 7"/>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408453913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2_Full Bleed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3176" y="24"/>
            <a:ext cx="12188824" cy="6857999"/>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959426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3_Full Bleed Blue">
    <p:spTree>
      <p:nvGrpSpPr>
        <p:cNvPr id="1" name=""/>
        <p:cNvGrpSpPr/>
        <p:nvPr/>
      </p:nvGrpSpPr>
      <p:grpSpPr>
        <a:xfrm>
          <a:off x="0" y="0"/>
          <a:ext cx="0" cy="0"/>
          <a:chOff x="0" y="0"/>
          <a:chExt cx="0" cy="0"/>
        </a:xfrm>
      </p:grpSpPr>
      <p:pic>
        <p:nvPicPr>
          <p:cNvPr id="378" name="image4.jpeg" descr="Blue.jpg"/>
          <p:cNvPicPr>
            <a:picLocks noChangeAspect="1"/>
          </p:cNvPicPr>
          <p:nvPr/>
        </p:nvPicPr>
        <p:blipFill>
          <a:blip r:embed="rId2">
            <a:extLst/>
          </a:blip>
          <a:stretch>
            <a:fillRect/>
          </a:stretch>
        </p:blipFill>
        <p:spPr>
          <a:xfrm>
            <a:off x="3177" y="3"/>
            <a:ext cx="12232235" cy="6871004"/>
          </a:xfrm>
          <a:prstGeom prst="rect">
            <a:avLst/>
          </a:prstGeom>
          <a:ln w="12700">
            <a:miter lim="400000"/>
          </a:ln>
        </p:spPr>
      </p:pic>
      <p:sp>
        <p:nvSpPr>
          <p:cNvPr id="379" name="Shape 379"/>
          <p:cNvSpPr>
            <a:spLocks noGrp="1"/>
          </p:cNvSpPr>
          <p:nvPr>
            <p:ph type="sldNum" sz="quarter" idx="2"/>
          </p:nvPr>
        </p:nvSpPr>
        <p:spPr>
          <a:xfrm>
            <a:off x="9984012" y="6516917"/>
            <a:ext cx="264733" cy="26160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9058629"/>
      </p:ext>
    </p:extLst>
  </p:cSld>
  <p:clrMapOvr>
    <a:masterClrMapping/>
  </p:clrMapOvr>
  <p:transition xmlns:p14="http://schemas.microsoft.com/office/powerpoint/2010/main" spd="med"/>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_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4" name="Title 1"/>
          <p:cNvSpPr>
            <a:spLocks noGrp="1"/>
          </p:cNvSpPr>
          <p:nvPr>
            <p:ph type="title"/>
          </p:nvPr>
        </p:nvSpPr>
        <p:spPr>
          <a:xfrm>
            <a:off x="609600" y="274723"/>
            <a:ext cx="10972800" cy="589831"/>
          </a:xfrm>
          <a:prstGeom prst="rect">
            <a:avLst/>
          </a:prstGeom>
        </p:spPr>
        <p:txBody>
          <a:bodyPr lIns="91318" tIns="45718" rIns="91318" bIns="45718"/>
          <a:lstStyle>
            <a:lvl1pPr algn="ctr">
              <a:defRPr sz="3200">
                <a:solidFill>
                  <a:srgbClr val="003463"/>
                </a:solidFill>
              </a:defRPr>
            </a:lvl1pPr>
          </a:lstStyle>
          <a:p>
            <a:r>
              <a:rPr lang="en-US" dirty="0"/>
              <a:t>Click to edit Master title style</a:t>
            </a:r>
          </a:p>
        </p:txBody>
      </p:sp>
      <p:sp>
        <p:nvSpPr>
          <p:cNvPr id="5" name="Content Placeholder 2"/>
          <p:cNvSpPr>
            <a:spLocks noGrp="1"/>
          </p:cNvSpPr>
          <p:nvPr>
            <p:ph idx="1"/>
          </p:nvPr>
        </p:nvSpPr>
        <p:spPr>
          <a:xfrm>
            <a:off x="609600" y="1147657"/>
            <a:ext cx="10972800" cy="4978507"/>
          </a:xfrm>
          <a:prstGeom prst="rect">
            <a:avLst/>
          </a:prstGeom>
        </p:spPr>
        <p:txBody>
          <a:bodyPr lIns="91318" tIns="45718" rIns="91318" bIns="45718"/>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40787171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3_NO 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26239634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2_Top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b="45867"/>
          <a:stretch/>
        </p:blipFill>
        <p:spPr>
          <a:xfrm>
            <a:off x="3176" y="40"/>
            <a:ext cx="12188824" cy="3706287"/>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5233529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2_Bottom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50084" b="-1156"/>
          <a:stretch/>
        </p:blipFill>
        <p:spPr>
          <a:xfrm>
            <a:off x="3176" y="3429004"/>
            <a:ext cx="12188824" cy="3496733"/>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418355405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723"/>
            <a:ext cx="10972800" cy="589831"/>
          </a:xfrm>
          <a:prstGeom prst="rect">
            <a:avLst/>
          </a:prstGeom>
        </p:spPr>
        <p:txBody>
          <a:bodyPr lIns="91318" tIns="45718" rIns="91318" bIns="45718"/>
          <a:lstStyle/>
          <a:p>
            <a:r>
              <a:rPr lang="en-US"/>
              <a:t>Click to edit Master title style</a:t>
            </a:r>
          </a:p>
        </p:txBody>
      </p:sp>
      <p:sp>
        <p:nvSpPr>
          <p:cNvPr id="3" name="Date Placeholder 2"/>
          <p:cNvSpPr>
            <a:spLocks noGrp="1"/>
          </p:cNvSpPr>
          <p:nvPr>
            <p:ph type="dt" sz="half" idx="10"/>
          </p:nvPr>
        </p:nvSpPr>
        <p:spPr>
          <a:xfrm>
            <a:off x="609600" y="6356355"/>
            <a:ext cx="2844800" cy="365124"/>
          </a:xfrm>
          <a:prstGeom prst="rect">
            <a:avLst/>
          </a:prstGeom>
        </p:spPr>
        <p:txBody>
          <a:bodyPr lIns="91318" tIns="45718" rIns="91318" bIns="45718"/>
          <a:lstStyle/>
          <a:p>
            <a:pPr defTabSz="607087"/>
            <a:endParaRPr lang="en-US" dirty="0">
              <a:solidFill>
                <a:srgbClr val="000000">
                  <a:tint val="75000"/>
                </a:srgbClr>
              </a:solidFill>
              <a:latin typeface="Century Gothic"/>
              <a:ea typeface="MS PGothic" panose="020B0600070205080204" pitchFamily="34" charset="-128"/>
            </a:endParaRPr>
          </a:p>
        </p:txBody>
      </p:sp>
      <p:sp>
        <p:nvSpPr>
          <p:cNvPr id="4" name="Footer Placeholder 3"/>
          <p:cNvSpPr>
            <a:spLocks noGrp="1"/>
          </p:cNvSpPr>
          <p:nvPr>
            <p:ph type="ftr" sz="quarter" idx="11"/>
          </p:nvPr>
        </p:nvSpPr>
        <p:spPr>
          <a:xfrm>
            <a:off x="3526972" y="6356355"/>
            <a:ext cx="3860800" cy="365124"/>
          </a:xfrm>
          <a:prstGeom prst="rect">
            <a:avLst/>
          </a:prstGeom>
        </p:spPr>
        <p:txBody>
          <a:bodyPr lIns="91318" tIns="45718" rIns="91318" bIns="45718"/>
          <a:lstStyle/>
          <a:p>
            <a:pPr defTabSz="607087"/>
            <a:endParaRPr lang="en-US" dirty="0">
              <a:solidFill>
                <a:srgbClr val="000000">
                  <a:tint val="75000"/>
                </a:srgbClr>
              </a:solidFill>
              <a:latin typeface="Century Gothic"/>
              <a:ea typeface="MS PGothic" panose="020B0600070205080204" pitchFamily="34" charset="-128"/>
            </a:endParaRPr>
          </a:p>
        </p:txBody>
      </p:sp>
      <p:sp>
        <p:nvSpPr>
          <p:cNvPr id="5" name="Slide Number Placeholder 4"/>
          <p:cNvSpPr>
            <a:spLocks noGrp="1"/>
          </p:cNvSpPr>
          <p:nvPr>
            <p:ph type="sldNum" sz="quarter" idx="12"/>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42401309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2_Blank Slid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59793118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3_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769"/>
            <a:ext cx="862475" cy="706481"/>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38894727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3_Blue Footer">
    <p:spTree>
      <p:nvGrpSpPr>
        <p:cNvPr id="1" name=""/>
        <p:cNvGrpSpPr/>
        <p:nvPr/>
      </p:nvGrpSpPr>
      <p:grpSpPr>
        <a:xfrm>
          <a:off x="0" y="0"/>
          <a:ext cx="0" cy="0"/>
          <a:chOff x="0" y="0"/>
          <a:chExt cx="0" cy="0"/>
        </a:xfrm>
      </p:grpSpPr>
      <p:pic>
        <p:nvPicPr>
          <p:cNvPr id="6" name="Picture 5" descr="Blue.jpg"/>
          <p:cNvPicPr>
            <a:picLocks/>
          </p:cNvPicPr>
          <p:nvPr userDrawn="1"/>
        </p:nvPicPr>
        <p:blipFill rotWithShape="1">
          <a:blip r:embed="rId2" cstate="print">
            <a:extLst>
              <a:ext uri="{28A0092B-C50C-407E-A947-70E740481C1C}">
                <a14:useLocalDpi xmlns:a14="http://schemas.microsoft.com/office/drawing/2010/main"/>
              </a:ext>
            </a:extLst>
          </a:blip>
          <a:srcRect t="33105"/>
          <a:stretch/>
        </p:blipFill>
        <p:spPr>
          <a:xfrm>
            <a:off x="0" y="6278907"/>
            <a:ext cx="12215520" cy="611500"/>
          </a:xfrm>
          <a:prstGeom prst="rect">
            <a:avLst/>
          </a:prstGeom>
        </p:spPr>
      </p:pic>
      <p:pic>
        <p:nvPicPr>
          <p:cNvPr id="11" name="Picture 10" descr="Divide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92841" y="6225872"/>
            <a:ext cx="862475" cy="706481"/>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71166572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3_Grey Footer">
    <p:spTree>
      <p:nvGrpSpPr>
        <p:cNvPr id="1" name=""/>
        <p:cNvGrpSpPr/>
        <p:nvPr/>
      </p:nvGrpSpPr>
      <p:grpSpPr>
        <a:xfrm>
          <a:off x="0" y="0"/>
          <a:ext cx="0" cy="0"/>
          <a:chOff x="0" y="0"/>
          <a:chExt cx="0" cy="0"/>
        </a:xfrm>
      </p:grpSpPr>
      <p:pic>
        <p:nvPicPr>
          <p:cNvPr id="2" name="Picture 1" descr="Grey-Bottom.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7" name="Picture 6" descr="Divide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6361" y="6195769"/>
            <a:ext cx="862475" cy="706481"/>
          </a:xfrm>
          <a:prstGeom prst="rect">
            <a:avLst/>
          </a:prstGeom>
        </p:spPr>
      </p:pic>
      <p:sp>
        <p:nvSpPr>
          <p:cNvPr id="8" name="Slide Number Placeholder 7"/>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35145744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3_Full Bleed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3176" y="1"/>
            <a:ext cx="12188824" cy="6846619"/>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8675863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3_NO TEXT - Title Only">
    <p:spTree>
      <p:nvGrpSpPr>
        <p:cNvPr id="1" name=""/>
        <p:cNvGrpSpPr/>
        <p:nvPr/>
      </p:nvGrpSpPr>
      <p:grpSpPr>
        <a:xfrm>
          <a:off x="0" y="0"/>
          <a:ext cx="0" cy="0"/>
          <a:chOff x="0" y="0"/>
          <a:chExt cx="0" cy="0"/>
        </a:xfrm>
      </p:grpSpPr>
      <p:pic>
        <p:nvPicPr>
          <p:cNvPr id="398" name="image5.jpeg" descr="Blue.jpg"/>
          <p:cNvPicPr>
            <a:picLocks noChangeAspect="1"/>
          </p:cNvPicPr>
          <p:nvPr/>
        </p:nvPicPr>
        <p:blipFill>
          <a:blip r:embed="rId2">
            <a:extLst/>
          </a:blip>
          <a:srcRect t="14912" b="9198"/>
          <a:stretch>
            <a:fillRect/>
          </a:stretch>
        </p:blipFill>
        <p:spPr>
          <a:xfrm>
            <a:off x="4" y="1020188"/>
            <a:ext cx="12192005" cy="5233839"/>
          </a:xfrm>
          <a:prstGeom prst="rect">
            <a:avLst/>
          </a:prstGeom>
          <a:ln w="12700">
            <a:miter lim="400000"/>
          </a:ln>
        </p:spPr>
      </p:pic>
      <p:sp>
        <p:nvSpPr>
          <p:cNvPr id="399" name="Shape 399"/>
          <p:cNvSpPr>
            <a:spLocks noGrp="1"/>
          </p:cNvSpPr>
          <p:nvPr>
            <p:ph type="sldNum" sz="quarter" idx="2"/>
          </p:nvPr>
        </p:nvSpPr>
        <p:spPr>
          <a:xfrm>
            <a:off x="8472880" y="6391473"/>
            <a:ext cx="264733" cy="261607"/>
          </a:xfrm>
          <a:prstGeom prst="rect">
            <a:avLst/>
          </a:prstGeom>
        </p:spPr>
        <p:txBody>
          <a:bodyPr anchor="t"/>
          <a:lstStyle>
            <a:lvl1pPr defTabSz="608127">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6823294"/>
      </p:ext>
    </p:extLst>
  </p:cSld>
  <p:clrMapOvr>
    <a:masterClrMapping/>
  </p:clrMapOvr>
  <p:transition xmlns:p14="http://schemas.microsoft.com/office/powerpoint/2010/main" spd="med"/>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3_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4" name="Title 1"/>
          <p:cNvSpPr>
            <a:spLocks noGrp="1"/>
          </p:cNvSpPr>
          <p:nvPr>
            <p:ph type="title"/>
          </p:nvPr>
        </p:nvSpPr>
        <p:spPr>
          <a:xfrm>
            <a:off x="609600" y="274722"/>
            <a:ext cx="10972800" cy="589831"/>
          </a:xfrm>
          <a:prstGeom prst="rect">
            <a:avLst/>
          </a:prstGeom>
        </p:spPr>
        <p:txBody>
          <a:bodyPr lIns="91318" tIns="45718" rIns="91318" bIns="45718"/>
          <a:lstStyle>
            <a:lvl1pPr algn="ctr">
              <a:defRPr sz="3200">
                <a:solidFill>
                  <a:srgbClr val="003463"/>
                </a:solidFill>
              </a:defRPr>
            </a:lvl1pPr>
          </a:lstStyle>
          <a:p>
            <a:r>
              <a:rPr lang="en-US" dirty="0"/>
              <a:t>Click to edit Master title style</a:t>
            </a:r>
          </a:p>
        </p:txBody>
      </p:sp>
      <p:sp>
        <p:nvSpPr>
          <p:cNvPr id="5" name="Content Placeholder 2"/>
          <p:cNvSpPr>
            <a:spLocks noGrp="1"/>
          </p:cNvSpPr>
          <p:nvPr>
            <p:ph idx="1"/>
          </p:nvPr>
        </p:nvSpPr>
        <p:spPr>
          <a:xfrm>
            <a:off x="609600" y="1147657"/>
            <a:ext cx="10972800" cy="4978507"/>
          </a:xfrm>
          <a:prstGeom prst="rect">
            <a:avLst/>
          </a:prstGeom>
        </p:spPr>
        <p:txBody>
          <a:bodyPr lIns="91318" tIns="45718" rIns="91318" bIns="45718"/>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54257932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4_NO 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409231915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3_Top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b="45867"/>
          <a:stretch/>
        </p:blipFill>
        <p:spPr>
          <a:xfrm>
            <a:off x="3176" y="40"/>
            <a:ext cx="12188824" cy="3706287"/>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00388929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3_Bottom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50084" b="-1156"/>
          <a:stretch/>
        </p:blipFill>
        <p:spPr>
          <a:xfrm>
            <a:off x="3176" y="3429000"/>
            <a:ext cx="12188824" cy="3496733"/>
          </a:xfrm>
          <a:prstGeom prst="rect">
            <a:avLst/>
          </a:prstGeom>
        </p:spPr>
      </p:pic>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38518556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3_Blank Slid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83204396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3"/>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sp>
        <p:nvSpPr>
          <p:cNvPr id="2" name="Title 1"/>
          <p:cNvSpPr>
            <a:spLocks noGrp="1"/>
          </p:cNvSpPr>
          <p:nvPr>
            <p:ph type="title"/>
          </p:nvPr>
        </p:nvSpPr>
        <p:spPr>
          <a:xfrm>
            <a:off x="609600" y="275192"/>
            <a:ext cx="10972800" cy="588433"/>
          </a:xfrm>
          <a:prstGeom prst="rect">
            <a:avLst/>
          </a:prstGeom>
        </p:spPr>
        <p:txBody>
          <a:bodyPr lIns="91406" tIns="45718" rIns="91406" bIns="45718"/>
          <a:lstStyle>
            <a:lvl1pPr algn="ctr">
              <a:defRPr/>
            </a:lvl1pPr>
          </a:lstStyle>
          <a:p>
            <a:r>
              <a:rPr lang="en-US" smtClean="0"/>
              <a:t>Click to edit Master title style</a:t>
            </a:r>
            <a:endParaRPr lang="en-US" dirty="0"/>
          </a:p>
        </p:txBody>
      </p:sp>
      <p:sp>
        <p:nvSpPr>
          <p:cNvPr id="3" name="Content Placeholder 2"/>
          <p:cNvSpPr>
            <a:spLocks noGrp="1"/>
          </p:cNvSpPr>
          <p:nvPr>
            <p:ph idx="1"/>
          </p:nvPr>
        </p:nvSpPr>
        <p:spPr>
          <a:xfrm>
            <a:off x="609600" y="1147657"/>
            <a:ext cx="10972800" cy="4978507"/>
          </a:xfrm>
          <a:prstGeom prst="rect">
            <a:avLst/>
          </a:prstGeom>
        </p:spPr>
        <p:txBody>
          <a:bodyPr lIns="91406" tIns="45718" rIns="91406" bIns="45718"/>
          <a:lstStyle/>
          <a:p>
            <a:pPr lvl="0"/>
            <a:r>
              <a:rPr lang="en-US" smtClean="0"/>
              <a:t>Click to edit Master text styles</a:t>
            </a:r>
          </a:p>
        </p:txBody>
      </p:sp>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712"/>
            <a:ext cx="862475" cy="706481"/>
          </a:xfrm>
          <a:prstGeom prst="rect">
            <a:avLst/>
          </a:prstGeom>
        </p:spPr>
      </p:pic>
      <p:sp>
        <p:nvSpPr>
          <p:cNvPr id="5" name="Slide Number Placeholder 4"/>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50358" y="6335055"/>
            <a:ext cx="864129" cy="451135"/>
          </a:xfrm>
          <a:prstGeom prst="rect">
            <a:avLst/>
          </a:prstGeom>
        </p:spPr>
      </p:pic>
    </p:spTree>
    <p:extLst>
      <p:ext uri="{BB962C8B-B14F-4D97-AF65-F5344CB8AC3E}">
        <p14:creationId xmlns:p14="http://schemas.microsoft.com/office/powerpoint/2010/main" val="215411416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3"/>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712"/>
            <a:ext cx="862475" cy="706481"/>
          </a:xfrm>
          <a:prstGeom prst="rect">
            <a:avLst/>
          </a:prstGeom>
        </p:spPr>
      </p:pic>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427049507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Blue Footer">
    <p:spTree>
      <p:nvGrpSpPr>
        <p:cNvPr id="1" name=""/>
        <p:cNvGrpSpPr/>
        <p:nvPr/>
      </p:nvGrpSpPr>
      <p:grpSpPr>
        <a:xfrm>
          <a:off x="0" y="0"/>
          <a:ext cx="0" cy="0"/>
          <a:chOff x="0" y="0"/>
          <a:chExt cx="0" cy="0"/>
        </a:xfrm>
      </p:grpSpPr>
      <p:pic>
        <p:nvPicPr>
          <p:cNvPr id="6" name="Picture 5" descr="Blue.jpg"/>
          <p:cNvPicPr>
            <a:picLocks/>
          </p:cNvPicPr>
          <p:nvPr userDrawn="1"/>
        </p:nvPicPr>
        <p:blipFill rotWithShape="1">
          <a:blip r:embed="rId2" cstate="print">
            <a:extLst>
              <a:ext uri="{28A0092B-C50C-407E-A947-70E740481C1C}">
                <a14:useLocalDpi xmlns:a14="http://schemas.microsoft.com/office/drawing/2010/main"/>
              </a:ext>
            </a:extLst>
          </a:blip>
          <a:srcRect t="33105"/>
          <a:stretch/>
        </p:blipFill>
        <p:spPr>
          <a:xfrm>
            <a:off x="0" y="6278907"/>
            <a:ext cx="12215520" cy="611500"/>
          </a:xfrm>
          <a:prstGeom prst="rect">
            <a:avLst/>
          </a:prstGeom>
        </p:spPr>
      </p:pic>
      <p:pic>
        <p:nvPicPr>
          <p:cNvPr id="11" name="Picture 10" descr="Divide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61969" y="6230756"/>
            <a:ext cx="862475" cy="706481"/>
          </a:xfrm>
          <a:prstGeom prst="rect">
            <a:avLst/>
          </a:prstGeom>
        </p:spPr>
      </p:pic>
      <p:grpSp>
        <p:nvGrpSpPr>
          <p:cNvPr id="5" name="Group 4"/>
          <p:cNvGrpSpPr/>
          <p:nvPr userDrawn="1"/>
        </p:nvGrpSpPr>
        <p:grpSpPr>
          <a:xfrm>
            <a:off x="10824444" y="6470017"/>
            <a:ext cx="1171301" cy="282283"/>
            <a:chOff x="5308600" y="5258663"/>
            <a:chExt cx="835025" cy="201426"/>
          </a:xfrm>
        </p:grpSpPr>
        <p:pic>
          <p:nvPicPr>
            <p:cNvPr id="7" name="Picture 6" descr="Westwood-One-White-Logo-Separate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93146" y="5274537"/>
              <a:ext cx="350479" cy="181730"/>
            </a:xfrm>
            <a:prstGeom prst="rect">
              <a:avLst/>
            </a:prstGeom>
          </p:spPr>
        </p:pic>
        <p:pic>
          <p:nvPicPr>
            <p:cNvPr id="8" name="Picture 7" descr="CUMULUS.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08600" y="5258663"/>
              <a:ext cx="350885" cy="201426"/>
            </a:xfrm>
            <a:prstGeom prst="rect">
              <a:avLst/>
            </a:prstGeom>
          </p:spPr>
        </p:pic>
        <p:cxnSp>
          <p:nvCxnSpPr>
            <p:cNvPr id="9" name="Straight Connector 8"/>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9213570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Grey Footer">
    <p:spTree>
      <p:nvGrpSpPr>
        <p:cNvPr id="1" name=""/>
        <p:cNvGrpSpPr/>
        <p:nvPr/>
      </p:nvGrpSpPr>
      <p:grpSpPr>
        <a:xfrm>
          <a:off x="0" y="0"/>
          <a:ext cx="0" cy="0"/>
          <a:chOff x="0" y="0"/>
          <a:chExt cx="0" cy="0"/>
        </a:xfrm>
      </p:grpSpPr>
      <p:pic>
        <p:nvPicPr>
          <p:cNvPr id="2" name="Picture 1" descr="Grey-Bottom.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7" name="Picture 6" descr="Divide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6365" y="6195712"/>
            <a:ext cx="862475" cy="706481"/>
          </a:xfrm>
          <a:prstGeom prst="rect">
            <a:avLst/>
          </a:prstGeom>
        </p:spPr>
      </p:pic>
      <p:sp>
        <p:nvSpPr>
          <p:cNvPr id="8" name="Slide Number Placeholder 7"/>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8633055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Full Bleed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23"/>
            <a:ext cx="12192000" cy="6857999"/>
          </a:xfrm>
          <a:prstGeom prst="rect">
            <a:avLst/>
          </a:prstGeom>
        </p:spPr>
      </p:pic>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4144629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Middle Blue">
    <p:spTree>
      <p:nvGrpSpPr>
        <p:cNvPr id="1" name=""/>
        <p:cNvGrpSpPr/>
        <p:nvPr/>
      </p:nvGrpSpPr>
      <p:grpSpPr>
        <a:xfrm>
          <a:off x="0" y="0"/>
          <a:ext cx="0" cy="0"/>
          <a:chOff x="0" y="0"/>
          <a:chExt cx="0" cy="0"/>
        </a:xfrm>
      </p:grpSpPr>
      <p:pic>
        <p:nvPicPr>
          <p:cNvPr id="64" name="image4.jpeg" descr="Blue.jpg"/>
          <p:cNvPicPr>
            <a:picLocks noChangeAspect="1"/>
          </p:cNvPicPr>
          <p:nvPr/>
        </p:nvPicPr>
        <p:blipFill>
          <a:blip r:embed="rId2">
            <a:extLst/>
          </a:blip>
          <a:srcRect t="15062" b="8654"/>
          <a:stretch>
            <a:fillRect/>
          </a:stretch>
        </p:blipFill>
        <p:spPr>
          <a:xfrm>
            <a:off x="3187" y="1031300"/>
            <a:ext cx="12188825" cy="5222656"/>
          </a:xfrm>
          <a:prstGeom prst="rect">
            <a:avLst/>
          </a:prstGeom>
          <a:ln w="12700">
            <a:miter lim="400000"/>
          </a:ln>
        </p:spPr>
      </p:pic>
      <p:pic>
        <p:nvPicPr>
          <p:cNvPr id="65" name="image6.png"/>
          <p:cNvPicPr>
            <a:picLocks noChangeAspect="1"/>
          </p:cNvPicPr>
          <p:nvPr/>
        </p:nvPicPr>
        <p:blipFill>
          <a:blip r:embed="rId3">
            <a:extLst/>
          </a:blip>
          <a:stretch>
            <a:fillRect/>
          </a:stretch>
        </p:blipFill>
        <p:spPr>
          <a:xfrm>
            <a:off x="10667127" y="6380388"/>
            <a:ext cx="1320048" cy="336585"/>
          </a:xfrm>
          <a:prstGeom prst="rect">
            <a:avLst/>
          </a:prstGeom>
          <a:ln w="12700">
            <a:miter lim="400000"/>
          </a:ln>
        </p:spPr>
      </p:pic>
      <p:sp>
        <p:nvSpPr>
          <p:cNvPr id="66" name="Shape 66"/>
          <p:cNvSpPr>
            <a:spLocks noGrp="1"/>
          </p:cNvSpPr>
          <p:nvPr>
            <p:ph type="title"/>
          </p:nvPr>
        </p:nvSpPr>
        <p:spPr>
          <a:prstGeom prst="rect">
            <a:avLst/>
          </a:prstGeom>
        </p:spPr>
        <p:txBody>
          <a:bodyPr/>
          <a:lstStyle>
            <a:lvl1pPr>
              <a:defRPr>
                <a:solidFill>
                  <a:schemeClr val="accent1"/>
                </a:solidFill>
              </a:defRPr>
            </a:lvl1pPr>
          </a:lstStyle>
          <a:p>
            <a:r>
              <a:t>Title Text</a:t>
            </a:r>
          </a:p>
        </p:txBody>
      </p:sp>
      <p:sp>
        <p:nvSpPr>
          <p:cNvPr id="67" name="Shape 67"/>
          <p:cNvSpPr>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65071249"/>
      </p:ext>
    </p:extLst>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406" name="Shape 406"/>
          <p:cNvSpPr>
            <a:spLocks noGrp="1"/>
          </p:cNvSpPr>
          <p:nvPr>
            <p:ph type="title"/>
          </p:nvPr>
        </p:nvSpPr>
        <p:spPr>
          <a:xfrm>
            <a:off x="914451" y="2130427"/>
            <a:ext cx="10363201" cy="1470028"/>
          </a:xfrm>
          <a:prstGeom prst="rect">
            <a:avLst/>
          </a:prstGeom>
        </p:spPr>
        <p:txBody>
          <a:bodyPr/>
          <a:lstStyle>
            <a:lvl1pPr algn="l"/>
          </a:lstStyle>
          <a:p>
            <a:r>
              <a:t>Title Text</a:t>
            </a:r>
          </a:p>
        </p:txBody>
      </p:sp>
      <p:sp>
        <p:nvSpPr>
          <p:cNvPr id="407" name="Shape 407"/>
          <p:cNvSpPr>
            <a:spLocks noGrp="1"/>
          </p:cNvSpPr>
          <p:nvPr>
            <p:ph type="body" sz="quarter" idx="1"/>
          </p:nvPr>
        </p:nvSpPr>
        <p:spPr>
          <a:xfrm>
            <a:off x="1828800" y="3886200"/>
            <a:ext cx="8534400" cy="1752600"/>
          </a:xfrm>
          <a:prstGeom prst="rect">
            <a:avLst/>
          </a:prstGeom>
        </p:spPr>
        <p:txBody>
          <a:bodyPr/>
          <a:lstStyle>
            <a:lvl1pPr algn="ctr">
              <a:defRPr>
                <a:solidFill>
                  <a:srgbClr val="888888"/>
                </a:solidFill>
              </a:defRPr>
            </a:lvl1pPr>
            <a:lvl2pPr marL="0" indent="0" algn="ctr">
              <a:buSzTx/>
              <a:buNone/>
              <a:defRPr>
                <a:solidFill>
                  <a:srgbClr val="888888"/>
                </a:solidFill>
              </a:defRPr>
            </a:lvl2pPr>
            <a:lvl3pPr marL="0" indent="0" algn="ctr">
              <a:buSzTx/>
              <a:buNone/>
              <a:defRPr>
                <a:solidFill>
                  <a:srgbClr val="888888"/>
                </a:solidFill>
              </a:defRPr>
            </a:lvl3pPr>
            <a:lvl4pPr marL="0" indent="0" algn="ctr">
              <a:buSzTx/>
              <a:buNone/>
              <a:defRPr>
                <a:solidFill>
                  <a:srgbClr val="888888"/>
                </a:solidFill>
              </a:defRPr>
            </a:lvl4pPr>
            <a:lvl5pPr marL="0" indent="0" algn="ctr">
              <a:buSz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10224260" y="6408233"/>
            <a:ext cx="264733" cy="26160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13881981"/>
      </p:ext>
    </p:extLst>
  </p:cSld>
  <p:clrMapOvr>
    <a:masterClrMapping/>
  </p:clrMapOvr>
  <p:transition xmlns:p14="http://schemas.microsoft.com/office/powerpoint/2010/main" spd="med"/>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4" name="Title 1"/>
          <p:cNvSpPr>
            <a:spLocks noGrp="1"/>
          </p:cNvSpPr>
          <p:nvPr>
            <p:ph type="title"/>
          </p:nvPr>
        </p:nvSpPr>
        <p:spPr>
          <a:xfrm>
            <a:off x="609600" y="274665"/>
            <a:ext cx="10972800" cy="589831"/>
          </a:xfrm>
          <a:prstGeom prst="rect">
            <a:avLst/>
          </a:prstGeom>
        </p:spPr>
        <p:txBody>
          <a:bodyPr lIns="91406" tIns="45718" rIns="91406" bIns="45718"/>
          <a:lstStyle>
            <a:lvl1pPr algn="ctr">
              <a:defRPr sz="3200">
                <a:solidFill>
                  <a:srgbClr val="003463"/>
                </a:solidFill>
              </a:defRPr>
            </a:lvl1pPr>
          </a:lstStyle>
          <a:p>
            <a:r>
              <a:rPr lang="en-US" smtClean="0"/>
              <a:t>Click to edit Master title style</a:t>
            </a:r>
            <a:endParaRPr lang="en-US" dirty="0"/>
          </a:p>
        </p:txBody>
      </p:sp>
      <p:sp>
        <p:nvSpPr>
          <p:cNvPr id="5" name="Content Placeholder 2"/>
          <p:cNvSpPr>
            <a:spLocks noGrp="1"/>
          </p:cNvSpPr>
          <p:nvPr>
            <p:ph idx="1"/>
          </p:nvPr>
        </p:nvSpPr>
        <p:spPr>
          <a:xfrm>
            <a:off x="609600" y="1147657"/>
            <a:ext cx="10972800" cy="4978507"/>
          </a:xfrm>
          <a:prstGeom prst="rect">
            <a:avLst/>
          </a:prstGeom>
        </p:spPr>
        <p:txBody>
          <a:bodyPr lIns="91406" tIns="45718" rIns="91406" bIns="45718"/>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7856447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_NO 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97873489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Side By Side #1">
    <p:spTree>
      <p:nvGrpSpPr>
        <p:cNvPr id="1" name=""/>
        <p:cNvGrpSpPr/>
        <p:nvPr/>
      </p:nvGrpSpPr>
      <p:grpSpPr>
        <a:xfrm>
          <a:off x="0" y="0"/>
          <a:ext cx="0" cy="0"/>
          <a:chOff x="0" y="0"/>
          <a:chExt cx="0" cy="0"/>
        </a:xfrm>
      </p:grpSpPr>
      <p:pic>
        <p:nvPicPr>
          <p:cNvPr id="3" name="Picture 2"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r="50013"/>
          <a:stretch/>
        </p:blipFill>
        <p:spPr>
          <a:xfrm>
            <a:off x="0" y="23"/>
            <a:ext cx="6096000" cy="6857999"/>
          </a:xfrm>
          <a:prstGeom prst="rect">
            <a:avLst/>
          </a:prstGeom>
        </p:spPr>
      </p:pic>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68320772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Side By Side #2">
    <p:spTree>
      <p:nvGrpSpPr>
        <p:cNvPr id="1" name=""/>
        <p:cNvGrpSpPr/>
        <p:nvPr/>
      </p:nvGrpSpPr>
      <p:grpSpPr>
        <a:xfrm>
          <a:off x="0" y="0"/>
          <a:ext cx="0" cy="0"/>
          <a:chOff x="0" y="0"/>
          <a:chExt cx="0" cy="0"/>
        </a:xfrm>
      </p:grpSpPr>
      <p:pic>
        <p:nvPicPr>
          <p:cNvPr id="3" name="Picture 2"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l="49987"/>
          <a:stretch/>
        </p:blipFill>
        <p:spPr>
          <a:xfrm>
            <a:off x="6096001" y="1"/>
            <a:ext cx="6096000" cy="6846619"/>
          </a:xfrm>
          <a:prstGeom prst="rect">
            <a:avLst/>
          </a:prstGeom>
        </p:spPr>
      </p:pic>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56368017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op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b="45867"/>
          <a:stretch/>
        </p:blipFill>
        <p:spPr>
          <a:xfrm>
            <a:off x="3176" y="23"/>
            <a:ext cx="12188824" cy="3706287"/>
          </a:xfrm>
          <a:prstGeom prst="rect">
            <a:avLst/>
          </a:prstGeom>
        </p:spPr>
      </p:pic>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31698036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Bottom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50084" b="-1156"/>
          <a:stretch/>
        </p:blipFill>
        <p:spPr>
          <a:xfrm>
            <a:off x="3176" y="3429024"/>
            <a:ext cx="12188824" cy="3524249"/>
          </a:xfrm>
          <a:prstGeom prst="rect">
            <a:avLst/>
          </a:prstGeom>
        </p:spPr>
      </p:pic>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1980472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30142771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_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710"/>
            <a:ext cx="862475" cy="706481"/>
          </a:xfrm>
          <a:prstGeom prst="rect">
            <a:avLst/>
          </a:prstGeom>
        </p:spPr>
      </p:pic>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21862305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1_Blue Footer">
    <p:spTree>
      <p:nvGrpSpPr>
        <p:cNvPr id="1" name=""/>
        <p:cNvGrpSpPr/>
        <p:nvPr/>
      </p:nvGrpSpPr>
      <p:grpSpPr>
        <a:xfrm>
          <a:off x="0" y="0"/>
          <a:ext cx="0" cy="0"/>
          <a:chOff x="0" y="0"/>
          <a:chExt cx="0" cy="0"/>
        </a:xfrm>
      </p:grpSpPr>
      <p:pic>
        <p:nvPicPr>
          <p:cNvPr id="6" name="Picture 5" descr="Blue.jpg"/>
          <p:cNvPicPr>
            <a:picLocks/>
          </p:cNvPicPr>
          <p:nvPr userDrawn="1"/>
        </p:nvPicPr>
        <p:blipFill rotWithShape="1">
          <a:blip r:embed="rId2" cstate="print">
            <a:extLst>
              <a:ext uri="{28A0092B-C50C-407E-A947-70E740481C1C}">
                <a14:useLocalDpi xmlns:a14="http://schemas.microsoft.com/office/drawing/2010/main"/>
              </a:ext>
            </a:extLst>
          </a:blip>
          <a:srcRect t="33105"/>
          <a:stretch/>
        </p:blipFill>
        <p:spPr>
          <a:xfrm>
            <a:off x="0" y="6278907"/>
            <a:ext cx="12215520" cy="611500"/>
          </a:xfrm>
          <a:prstGeom prst="rect">
            <a:avLst/>
          </a:prstGeom>
        </p:spPr>
      </p:pic>
      <p:pic>
        <p:nvPicPr>
          <p:cNvPr id="11" name="Picture 10" descr="Divide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92841" y="6225813"/>
            <a:ext cx="862475" cy="706481"/>
          </a:xfrm>
          <a:prstGeom prst="rect">
            <a:avLst/>
          </a:prstGeom>
        </p:spPr>
      </p:pic>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22877658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Grey Footer">
    <p:spTree>
      <p:nvGrpSpPr>
        <p:cNvPr id="1" name=""/>
        <p:cNvGrpSpPr/>
        <p:nvPr/>
      </p:nvGrpSpPr>
      <p:grpSpPr>
        <a:xfrm>
          <a:off x="0" y="0"/>
          <a:ext cx="0" cy="0"/>
          <a:chOff x="0" y="0"/>
          <a:chExt cx="0" cy="0"/>
        </a:xfrm>
      </p:grpSpPr>
      <p:pic>
        <p:nvPicPr>
          <p:cNvPr id="2" name="Picture 1" descr="Grey-Bottom.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7" name="Picture 6" descr="Divide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6361" y="6195710"/>
            <a:ext cx="862475" cy="706481"/>
          </a:xfrm>
          <a:prstGeom prst="rect">
            <a:avLst/>
          </a:prstGeom>
        </p:spPr>
      </p:pic>
      <p:sp>
        <p:nvSpPr>
          <p:cNvPr id="8" name="Slide Number Placeholder 7"/>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3910705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639" y="2130546"/>
            <a:ext cx="10362724" cy="1470025"/>
          </a:xfrm>
          <a:prstGeom prst="rect">
            <a:avLst/>
          </a:prstGeom>
        </p:spPr>
        <p:txBody>
          <a:bodyPr lIns="91260" tIns="45718" rIns="91260" bIns="45718"/>
          <a:lstStyle/>
          <a:p>
            <a:r>
              <a:rPr lang="en-US" smtClean="0"/>
              <a:t>Click to edit Master title style</a:t>
            </a:r>
            <a:endParaRPr lang="en-US"/>
          </a:p>
        </p:txBody>
      </p:sp>
      <p:sp>
        <p:nvSpPr>
          <p:cNvPr id="3" name="Subtitle 2"/>
          <p:cNvSpPr>
            <a:spLocks noGrp="1"/>
          </p:cNvSpPr>
          <p:nvPr>
            <p:ph type="subTitle" idx="1"/>
          </p:nvPr>
        </p:nvSpPr>
        <p:spPr>
          <a:xfrm>
            <a:off x="1829328" y="3886200"/>
            <a:ext cx="8533447" cy="1752600"/>
          </a:xfrm>
          <a:prstGeom prst="rect">
            <a:avLst/>
          </a:prstGeom>
        </p:spPr>
        <p:txBody>
          <a:bodyPr lIns="91260" tIns="45718" rIns="91260" bIns="45718"/>
          <a:lstStyle>
            <a:lvl1pPr marL="0" indent="0" algn="ctr">
              <a:buNone/>
              <a:defRPr>
                <a:solidFill>
                  <a:schemeClr val="tx1">
                    <a:tint val="75000"/>
                  </a:schemeClr>
                </a:solidFill>
              </a:defRPr>
            </a:lvl1pPr>
            <a:lvl2pPr marL="456123" indent="0" algn="ctr">
              <a:buNone/>
              <a:defRPr>
                <a:solidFill>
                  <a:schemeClr val="tx1">
                    <a:tint val="75000"/>
                  </a:schemeClr>
                </a:solidFill>
              </a:defRPr>
            </a:lvl2pPr>
            <a:lvl3pPr marL="912360" indent="0" algn="ctr">
              <a:buNone/>
              <a:defRPr>
                <a:solidFill>
                  <a:schemeClr val="tx1">
                    <a:tint val="75000"/>
                  </a:schemeClr>
                </a:solidFill>
              </a:defRPr>
            </a:lvl3pPr>
            <a:lvl4pPr marL="1368540" indent="0" algn="ctr">
              <a:buNone/>
              <a:defRPr>
                <a:solidFill>
                  <a:schemeClr val="tx1">
                    <a:tint val="75000"/>
                  </a:schemeClr>
                </a:solidFill>
              </a:defRPr>
            </a:lvl4pPr>
            <a:lvl5pPr marL="1824720" indent="0" algn="ctr">
              <a:buNone/>
              <a:defRPr>
                <a:solidFill>
                  <a:schemeClr val="tx1">
                    <a:tint val="75000"/>
                  </a:schemeClr>
                </a:solidFill>
              </a:defRPr>
            </a:lvl5pPr>
            <a:lvl6pPr marL="2280958" indent="0" algn="ctr">
              <a:buNone/>
              <a:defRPr>
                <a:solidFill>
                  <a:schemeClr val="tx1">
                    <a:tint val="75000"/>
                  </a:schemeClr>
                </a:solidFill>
              </a:defRPr>
            </a:lvl6pPr>
            <a:lvl7pPr marL="2737078" indent="0" algn="ctr">
              <a:buNone/>
              <a:defRPr>
                <a:solidFill>
                  <a:schemeClr val="tx1">
                    <a:tint val="75000"/>
                  </a:schemeClr>
                </a:solidFill>
              </a:defRPr>
            </a:lvl7pPr>
            <a:lvl8pPr marL="3193200" indent="0" algn="ctr">
              <a:buNone/>
              <a:defRPr>
                <a:solidFill>
                  <a:schemeClr val="tx1">
                    <a:tint val="75000"/>
                  </a:schemeClr>
                </a:solidFill>
              </a:defRPr>
            </a:lvl8pPr>
            <a:lvl9pPr marL="364932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761" y="6356352"/>
            <a:ext cx="2843955" cy="365125"/>
          </a:xfrm>
          <a:prstGeom prst="rect">
            <a:avLst/>
          </a:prstGeom>
        </p:spPr>
        <p:txBody>
          <a:bodyPr lIns="91260" tIns="45718" rIns="91260" bIns="45718"/>
          <a:lstStyle/>
          <a:p>
            <a:fld id="{44FCACE8-14B6-43E3-8BD7-AB6AF846EB8B}" type="datetimeFigureOut">
              <a:rPr lang="en-US">
                <a:solidFill>
                  <a:prstClr val="black"/>
                </a:solidFill>
              </a:rPr>
              <a:pPr/>
              <a:t>10/19/17</a:t>
            </a:fld>
            <a:endParaRPr lang="en-US">
              <a:solidFill>
                <a:prstClr val="black"/>
              </a:solidFill>
            </a:endParaRPr>
          </a:p>
        </p:txBody>
      </p:sp>
      <p:sp>
        <p:nvSpPr>
          <p:cNvPr id="5" name="Footer Placeholder 4"/>
          <p:cNvSpPr>
            <a:spLocks noGrp="1"/>
          </p:cNvSpPr>
          <p:nvPr>
            <p:ph type="ftr" sz="quarter" idx="11"/>
          </p:nvPr>
        </p:nvSpPr>
        <p:spPr>
          <a:xfrm>
            <a:off x="4165148" y="6356352"/>
            <a:ext cx="3861807" cy="365125"/>
          </a:xfrm>
          <a:prstGeom prst="rect">
            <a:avLst/>
          </a:prstGeom>
        </p:spPr>
        <p:txBody>
          <a:bodyPr lIns="91260" tIns="45718" rIns="91260" bIns="45718"/>
          <a:lstStyle/>
          <a:p>
            <a:endParaRPr lang="en-US">
              <a:solidFill>
                <a:prstClr val="black"/>
              </a:solidFill>
            </a:endParaRPr>
          </a:p>
        </p:txBody>
      </p:sp>
      <p:sp>
        <p:nvSpPr>
          <p:cNvPr id="6" name="Slide Number Placeholder 5"/>
          <p:cNvSpPr>
            <a:spLocks noGrp="1"/>
          </p:cNvSpPr>
          <p:nvPr>
            <p:ph type="sldNum" sz="quarter" idx="12"/>
          </p:nvPr>
        </p:nvSpPr>
        <p:spPr>
          <a:xfrm>
            <a:off x="8738408" y="6356352"/>
            <a:ext cx="2843953" cy="365125"/>
          </a:xfrm>
          <a:prstGeom prst="rect">
            <a:avLst/>
          </a:prstGeom>
        </p:spPr>
        <p:txBody>
          <a:bodyPr lIns="91260" tIns="45718" rIns="91260" bIns="45718"/>
          <a:lstStyle/>
          <a:p>
            <a:fld id="{AF6C9B7C-BF3D-4868-A7C6-244F568C908D}"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7015021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Full Bleed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7085" y="0"/>
            <a:ext cx="12209085" cy="6858000"/>
          </a:xfrm>
          <a:prstGeom prst="rect">
            <a:avLst/>
          </a:prstGeom>
        </p:spPr>
      </p:pic>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32699056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_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4" name="Title 1"/>
          <p:cNvSpPr>
            <a:spLocks noGrp="1"/>
          </p:cNvSpPr>
          <p:nvPr>
            <p:ph type="title"/>
          </p:nvPr>
        </p:nvSpPr>
        <p:spPr>
          <a:xfrm>
            <a:off x="609600" y="274663"/>
            <a:ext cx="10972800" cy="589831"/>
          </a:xfrm>
          <a:prstGeom prst="rect">
            <a:avLst/>
          </a:prstGeom>
        </p:spPr>
        <p:txBody>
          <a:bodyPr lIns="91406" tIns="45718" rIns="91406" bIns="45718"/>
          <a:lstStyle>
            <a:lvl1pPr algn="ctr">
              <a:defRPr sz="3200">
                <a:solidFill>
                  <a:srgbClr val="003463"/>
                </a:solidFill>
              </a:defRPr>
            </a:lvl1pPr>
          </a:lstStyle>
          <a:p>
            <a:r>
              <a:rPr lang="en-US" smtClean="0"/>
              <a:t>Click to edit Master title style</a:t>
            </a:r>
            <a:endParaRPr lang="en-US" dirty="0"/>
          </a:p>
        </p:txBody>
      </p:sp>
      <p:sp>
        <p:nvSpPr>
          <p:cNvPr id="5" name="Content Placeholder 2"/>
          <p:cNvSpPr>
            <a:spLocks noGrp="1"/>
          </p:cNvSpPr>
          <p:nvPr>
            <p:ph idx="1"/>
          </p:nvPr>
        </p:nvSpPr>
        <p:spPr>
          <a:xfrm>
            <a:off x="609600" y="1147657"/>
            <a:ext cx="10972800" cy="4978507"/>
          </a:xfrm>
          <a:prstGeom prst="rect">
            <a:avLst/>
          </a:prstGeom>
        </p:spPr>
        <p:txBody>
          <a:bodyPr lIns="91406" tIns="45718" rIns="91406" bIns="45718"/>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104584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2_NO 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6750936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_Top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b="45867"/>
          <a:stretch/>
        </p:blipFill>
        <p:spPr>
          <a:xfrm>
            <a:off x="3176" y="23"/>
            <a:ext cx="12188824" cy="3706287"/>
          </a:xfrm>
          <a:prstGeom prst="rect">
            <a:avLst/>
          </a:prstGeom>
        </p:spPr>
      </p:pic>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97031227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_Bottom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50084" b="-1156"/>
          <a:stretch/>
        </p:blipFill>
        <p:spPr>
          <a:xfrm>
            <a:off x="3176" y="3429023"/>
            <a:ext cx="12188824" cy="3533775"/>
          </a:xfrm>
          <a:prstGeom prst="rect">
            <a:avLst/>
          </a:prstGeom>
        </p:spPr>
      </p:pic>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23962521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09202031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2_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3"/>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712"/>
            <a:ext cx="862475" cy="706481"/>
          </a:xfrm>
          <a:prstGeom prst="rect">
            <a:avLst/>
          </a:prstGeom>
        </p:spPr>
      </p:pic>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17014787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2_Blue Footer">
    <p:spTree>
      <p:nvGrpSpPr>
        <p:cNvPr id="1" name=""/>
        <p:cNvGrpSpPr/>
        <p:nvPr/>
      </p:nvGrpSpPr>
      <p:grpSpPr>
        <a:xfrm>
          <a:off x="0" y="0"/>
          <a:ext cx="0" cy="0"/>
          <a:chOff x="0" y="0"/>
          <a:chExt cx="0" cy="0"/>
        </a:xfrm>
      </p:grpSpPr>
      <p:pic>
        <p:nvPicPr>
          <p:cNvPr id="6" name="Picture 5" descr="Blue.jpg"/>
          <p:cNvPicPr>
            <a:picLocks/>
          </p:cNvPicPr>
          <p:nvPr userDrawn="1"/>
        </p:nvPicPr>
        <p:blipFill rotWithShape="1">
          <a:blip r:embed="rId2" cstate="print">
            <a:extLst>
              <a:ext uri="{28A0092B-C50C-407E-A947-70E740481C1C}">
                <a14:useLocalDpi xmlns:a14="http://schemas.microsoft.com/office/drawing/2010/main"/>
              </a:ext>
            </a:extLst>
          </a:blip>
          <a:srcRect t="33105"/>
          <a:stretch/>
        </p:blipFill>
        <p:spPr>
          <a:xfrm>
            <a:off x="0" y="6278907"/>
            <a:ext cx="12215520" cy="611500"/>
          </a:xfrm>
          <a:prstGeom prst="rect">
            <a:avLst/>
          </a:prstGeom>
        </p:spPr>
      </p:pic>
      <p:pic>
        <p:nvPicPr>
          <p:cNvPr id="11" name="Picture 10" descr="Divide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92845" y="6225814"/>
            <a:ext cx="862475" cy="706481"/>
          </a:xfrm>
          <a:prstGeom prst="rect">
            <a:avLst/>
          </a:prstGeom>
        </p:spPr>
      </p:pic>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87605433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2_Grey Footer">
    <p:spTree>
      <p:nvGrpSpPr>
        <p:cNvPr id="1" name=""/>
        <p:cNvGrpSpPr/>
        <p:nvPr/>
      </p:nvGrpSpPr>
      <p:grpSpPr>
        <a:xfrm>
          <a:off x="0" y="0"/>
          <a:ext cx="0" cy="0"/>
          <a:chOff x="0" y="0"/>
          <a:chExt cx="0" cy="0"/>
        </a:xfrm>
      </p:grpSpPr>
      <p:pic>
        <p:nvPicPr>
          <p:cNvPr id="2" name="Picture 1" descr="Grey-Bottom.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7" name="Picture 6" descr="Divide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6365" y="6195712"/>
            <a:ext cx="862475" cy="706481"/>
          </a:xfrm>
          <a:prstGeom prst="rect">
            <a:avLst/>
          </a:prstGeom>
        </p:spPr>
      </p:pic>
      <p:sp>
        <p:nvSpPr>
          <p:cNvPr id="8" name="Slide Number Placeholder 7"/>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88373934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2_Full Bleed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3176" y="23"/>
            <a:ext cx="12188824" cy="6857999"/>
          </a:xfrm>
          <a:prstGeom prst="rect">
            <a:avLst/>
          </a:prstGeom>
        </p:spPr>
      </p:pic>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8504827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1" y="274639"/>
            <a:ext cx="10972483" cy="1143000"/>
          </a:xfrm>
          <a:prstGeom prst="rect">
            <a:avLst/>
          </a:prstGeom>
        </p:spPr>
        <p:txBody>
          <a:bodyPr lIns="91260" tIns="45718" rIns="91260" bIns="45718"/>
          <a:lstStyle/>
          <a:p>
            <a:r>
              <a:rPr lang="en-US" smtClean="0"/>
              <a:t>Click to edit Master title style</a:t>
            </a:r>
            <a:endParaRPr lang="en-US"/>
          </a:p>
        </p:txBody>
      </p:sp>
      <p:sp>
        <p:nvSpPr>
          <p:cNvPr id="3" name="Content Placeholder 2"/>
          <p:cNvSpPr>
            <a:spLocks noGrp="1"/>
          </p:cNvSpPr>
          <p:nvPr>
            <p:ph idx="1"/>
          </p:nvPr>
        </p:nvSpPr>
        <p:spPr>
          <a:xfrm>
            <a:off x="609761" y="1600201"/>
            <a:ext cx="10972483" cy="4525963"/>
          </a:xfrm>
          <a:prstGeom prst="rect">
            <a:avLst/>
          </a:prstGeom>
        </p:spPr>
        <p:txBody>
          <a:bodyPr lIns="91260" tIns="45718" rIns="91260"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761" y="6356352"/>
            <a:ext cx="2843955" cy="365125"/>
          </a:xfrm>
          <a:prstGeom prst="rect">
            <a:avLst/>
          </a:prstGeom>
        </p:spPr>
        <p:txBody>
          <a:bodyPr lIns="91260" tIns="45718" rIns="91260" bIns="45718"/>
          <a:lstStyle/>
          <a:p>
            <a:fld id="{44FCACE8-14B6-43E3-8BD7-AB6AF846EB8B}" type="datetimeFigureOut">
              <a:rPr lang="en-US">
                <a:solidFill>
                  <a:prstClr val="black"/>
                </a:solidFill>
              </a:rPr>
              <a:pPr/>
              <a:t>10/19/17</a:t>
            </a:fld>
            <a:endParaRPr lang="en-US">
              <a:solidFill>
                <a:prstClr val="black"/>
              </a:solidFill>
            </a:endParaRPr>
          </a:p>
        </p:txBody>
      </p:sp>
      <p:sp>
        <p:nvSpPr>
          <p:cNvPr id="5" name="Footer Placeholder 4"/>
          <p:cNvSpPr>
            <a:spLocks noGrp="1"/>
          </p:cNvSpPr>
          <p:nvPr>
            <p:ph type="ftr" sz="quarter" idx="11"/>
          </p:nvPr>
        </p:nvSpPr>
        <p:spPr>
          <a:xfrm>
            <a:off x="4165148" y="6356352"/>
            <a:ext cx="3861807" cy="365125"/>
          </a:xfrm>
          <a:prstGeom prst="rect">
            <a:avLst/>
          </a:prstGeom>
        </p:spPr>
        <p:txBody>
          <a:bodyPr lIns="91260" tIns="45718" rIns="91260" bIns="45718"/>
          <a:lstStyle/>
          <a:p>
            <a:endParaRPr lang="en-US">
              <a:solidFill>
                <a:prstClr val="black"/>
              </a:solidFill>
            </a:endParaRPr>
          </a:p>
        </p:txBody>
      </p:sp>
      <p:sp>
        <p:nvSpPr>
          <p:cNvPr id="6" name="Slide Number Placeholder 5"/>
          <p:cNvSpPr>
            <a:spLocks noGrp="1"/>
          </p:cNvSpPr>
          <p:nvPr>
            <p:ph type="sldNum" sz="quarter" idx="12"/>
          </p:nvPr>
        </p:nvSpPr>
        <p:spPr>
          <a:xfrm>
            <a:off x="8738408" y="6356352"/>
            <a:ext cx="2843953" cy="365125"/>
          </a:xfrm>
          <a:prstGeom prst="rect">
            <a:avLst/>
          </a:prstGeom>
        </p:spPr>
        <p:txBody>
          <a:bodyPr lIns="91260" tIns="45718" rIns="91260" bIns="45718"/>
          <a:lstStyle/>
          <a:p>
            <a:fld id="{AF6C9B7C-BF3D-4868-A7C6-244F568C908D}"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2488852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2_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4" name="Title 1"/>
          <p:cNvSpPr>
            <a:spLocks noGrp="1"/>
          </p:cNvSpPr>
          <p:nvPr>
            <p:ph type="title"/>
          </p:nvPr>
        </p:nvSpPr>
        <p:spPr>
          <a:xfrm>
            <a:off x="609600" y="274665"/>
            <a:ext cx="10972800" cy="589831"/>
          </a:xfrm>
          <a:prstGeom prst="rect">
            <a:avLst/>
          </a:prstGeom>
        </p:spPr>
        <p:txBody>
          <a:bodyPr lIns="91406" tIns="45718" rIns="91406" bIns="45718"/>
          <a:lstStyle>
            <a:lvl1pPr algn="ctr">
              <a:defRPr sz="3200">
                <a:solidFill>
                  <a:srgbClr val="003463"/>
                </a:solidFill>
              </a:defRPr>
            </a:lvl1pPr>
          </a:lstStyle>
          <a:p>
            <a:r>
              <a:rPr lang="en-US" smtClean="0"/>
              <a:t>Click to edit Master title style</a:t>
            </a:r>
            <a:endParaRPr lang="en-US" dirty="0"/>
          </a:p>
        </p:txBody>
      </p:sp>
      <p:sp>
        <p:nvSpPr>
          <p:cNvPr id="5" name="Content Placeholder 2"/>
          <p:cNvSpPr>
            <a:spLocks noGrp="1"/>
          </p:cNvSpPr>
          <p:nvPr>
            <p:ph idx="1"/>
          </p:nvPr>
        </p:nvSpPr>
        <p:spPr>
          <a:xfrm>
            <a:off x="609600" y="1147657"/>
            <a:ext cx="10972800" cy="4978507"/>
          </a:xfrm>
          <a:prstGeom prst="rect">
            <a:avLst/>
          </a:prstGeom>
        </p:spPr>
        <p:txBody>
          <a:bodyPr lIns="91406" tIns="45718" rIns="91406" bIns="45718"/>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19041688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3_NO 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55751199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2_Top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b="45867"/>
          <a:stretch/>
        </p:blipFill>
        <p:spPr>
          <a:xfrm>
            <a:off x="3176" y="23"/>
            <a:ext cx="12188824" cy="3706287"/>
          </a:xfrm>
          <a:prstGeom prst="rect">
            <a:avLst/>
          </a:prstGeom>
        </p:spPr>
      </p:pic>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68710105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2_Bottom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50084" b="-1156"/>
          <a:stretch/>
        </p:blipFill>
        <p:spPr>
          <a:xfrm>
            <a:off x="3176" y="3429004"/>
            <a:ext cx="12188824" cy="3496733"/>
          </a:xfrm>
          <a:prstGeom prst="rect">
            <a:avLst/>
          </a:prstGeom>
        </p:spPr>
      </p:pic>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59721096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65"/>
            <a:ext cx="10972800" cy="589831"/>
          </a:xfrm>
          <a:prstGeom prst="rect">
            <a:avLst/>
          </a:prstGeom>
        </p:spPr>
        <p:txBody>
          <a:bodyPr lIns="91406" tIns="45718" rIns="91406" bIns="45718"/>
          <a:lstStyle/>
          <a:p>
            <a:r>
              <a:rPr lang="en-US" smtClean="0"/>
              <a:t>Click to edit Master title style</a:t>
            </a:r>
            <a:endParaRPr lang="en-US"/>
          </a:p>
        </p:txBody>
      </p:sp>
      <p:sp>
        <p:nvSpPr>
          <p:cNvPr id="3" name="Date Placeholder 2"/>
          <p:cNvSpPr>
            <a:spLocks noGrp="1"/>
          </p:cNvSpPr>
          <p:nvPr>
            <p:ph type="dt" sz="half" idx="10"/>
          </p:nvPr>
        </p:nvSpPr>
        <p:spPr>
          <a:xfrm>
            <a:off x="609600" y="6356355"/>
            <a:ext cx="2844800" cy="365124"/>
          </a:xfrm>
          <a:prstGeom prst="rect">
            <a:avLst/>
          </a:prstGeom>
        </p:spPr>
        <p:txBody>
          <a:bodyPr lIns="91406" tIns="45718" rIns="91406" bIns="45718"/>
          <a:lstStyle/>
          <a:p>
            <a:pPr defTabSz="607791"/>
            <a:endParaRPr lang="en-US">
              <a:solidFill>
                <a:srgbClr val="000000">
                  <a:tint val="75000"/>
                </a:srgbClr>
              </a:solidFill>
              <a:latin typeface="Century Gothic"/>
              <a:ea typeface="MS PGothic" panose="020B0600070205080204" pitchFamily="34" charset="-128"/>
            </a:endParaRPr>
          </a:p>
        </p:txBody>
      </p:sp>
      <p:sp>
        <p:nvSpPr>
          <p:cNvPr id="4" name="Footer Placeholder 3"/>
          <p:cNvSpPr>
            <a:spLocks noGrp="1"/>
          </p:cNvSpPr>
          <p:nvPr>
            <p:ph type="ftr" sz="quarter" idx="11"/>
          </p:nvPr>
        </p:nvSpPr>
        <p:spPr>
          <a:xfrm>
            <a:off x="3526972" y="6356355"/>
            <a:ext cx="3860800" cy="365124"/>
          </a:xfrm>
          <a:prstGeom prst="rect">
            <a:avLst/>
          </a:prstGeom>
        </p:spPr>
        <p:txBody>
          <a:bodyPr lIns="91406" tIns="45718" rIns="91406" bIns="45718"/>
          <a:lstStyle/>
          <a:p>
            <a:pPr defTabSz="607791"/>
            <a:endParaRPr lang="en-US" dirty="0">
              <a:solidFill>
                <a:srgbClr val="000000">
                  <a:tint val="75000"/>
                </a:srgbClr>
              </a:solidFill>
              <a:latin typeface="Century Gothic"/>
              <a:ea typeface="MS PGothic" panose="020B0600070205080204" pitchFamily="34" charset="-128"/>
            </a:endParaRPr>
          </a:p>
        </p:txBody>
      </p:sp>
      <p:sp>
        <p:nvSpPr>
          <p:cNvPr id="5" name="Slide Number Placeholder 4"/>
          <p:cNvSpPr>
            <a:spLocks noGrp="1"/>
          </p:cNvSpPr>
          <p:nvPr>
            <p:ph type="sldNum" sz="quarter" idx="12"/>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96261353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2_Blank Slid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54939030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3_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710"/>
            <a:ext cx="862475" cy="706481"/>
          </a:xfrm>
          <a:prstGeom prst="rect">
            <a:avLst/>
          </a:prstGeom>
        </p:spPr>
      </p:pic>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40553085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3_Blue Footer">
    <p:spTree>
      <p:nvGrpSpPr>
        <p:cNvPr id="1" name=""/>
        <p:cNvGrpSpPr/>
        <p:nvPr/>
      </p:nvGrpSpPr>
      <p:grpSpPr>
        <a:xfrm>
          <a:off x="0" y="0"/>
          <a:ext cx="0" cy="0"/>
          <a:chOff x="0" y="0"/>
          <a:chExt cx="0" cy="0"/>
        </a:xfrm>
      </p:grpSpPr>
      <p:pic>
        <p:nvPicPr>
          <p:cNvPr id="6" name="Picture 5" descr="Blue.jpg"/>
          <p:cNvPicPr>
            <a:picLocks/>
          </p:cNvPicPr>
          <p:nvPr userDrawn="1"/>
        </p:nvPicPr>
        <p:blipFill rotWithShape="1">
          <a:blip r:embed="rId2" cstate="print">
            <a:extLst>
              <a:ext uri="{28A0092B-C50C-407E-A947-70E740481C1C}">
                <a14:useLocalDpi xmlns:a14="http://schemas.microsoft.com/office/drawing/2010/main"/>
              </a:ext>
            </a:extLst>
          </a:blip>
          <a:srcRect t="33105"/>
          <a:stretch/>
        </p:blipFill>
        <p:spPr>
          <a:xfrm>
            <a:off x="0" y="6278907"/>
            <a:ext cx="12215520" cy="611500"/>
          </a:xfrm>
          <a:prstGeom prst="rect">
            <a:avLst/>
          </a:prstGeom>
        </p:spPr>
      </p:pic>
      <p:pic>
        <p:nvPicPr>
          <p:cNvPr id="11" name="Picture 10" descr="Divide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92841" y="6225813"/>
            <a:ext cx="862475" cy="706481"/>
          </a:xfrm>
          <a:prstGeom prst="rect">
            <a:avLst/>
          </a:prstGeom>
        </p:spPr>
      </p:pic>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41220447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3_Grey Footer">
    <p:spTree>
      <p:nvGrpSpPr>
        <p:cNvPr id="1" name=""/>
        <p:cNvGrpSpPr/>
        <p:nvPr/>
      </p:nvGrpSpPr>
      <p:grpSpPr>
        <a:xfrm>
          <a:off x="0" y="0"/>
          <a:ext cx="0" cy="0"/>
          <a:chOff x="0" y="0"/>
          <a:chExt cx="0" cy="0"/>
        </a:xfrm>
      </p:grpSpPr>
      <p:pic>
        <p:nvPicPr>
          <p:cNvPr id="2" name="Picture 1" descr="Grey-Bottom.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7" name="Picture 6" descr="Divide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6361" y="6195710"/>
            <a:ext cx="862475" cy="706481"/>
          </a:xfrm>
          <a:prstGeom prst="rect">
            <a:avLst/>
          </a:prstGeom>
        </p:spPr>
      </p:pic>
      <p:sp>
        <p:nvSpPr>
          <p:cNvPr id="8" name="Slide Number Placeholder 7"/>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34992714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3_Full Bleed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3176" y="1"/>
            <a:ext cx="12188824" cy="6846619"/>
          </a:xfrm>
          <a:prstGeom prst="rect">
            <a:avLst/>
          </a:prstGeom>
        </p:spPr>
      </p:pic>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2775292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867" y="4406901"/>
            <a:ext cx="10362724" cy="1362075"/>
          </a:xfrm>
          <a:prstGeom prst="rect">
            <a:avLst/>
          </a:prstGeom>
        </p:spPr>
        <p:txBody>
          <a:bodyPr lIns="91260" tIns="45718" rIns="91260" bIns="45718"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867" y="2906713"/>
            <a:ext cx="10362724" cy="1500187"/>
          </a:xfrm>
          <a:prstGeom prst="rect">
            <a:avLst/>
          </a:prstGeom>
        </p:spPr>
        <p:txBody>
          <a:bodyPr lIns="91260" tIns="45718" rIns="91260" bIns="45718" anchor="b"/>
          <a:lstStyle>
            <a:lvl1pPr marL="0" indent="0">
              <a:buNone/>
              <a:defRPr sz="2000">
                <a:solidFill>
                  <a:schemeClr val="tx1">
                    <a:tint val="75000"/>
                  </a:schemeClr>
                </a:solidFill>
              </a:defRPr>
            </a:lvl1pPr>
            <a:lvl2pPr marL="456123" indent="0">
              <a:buNone/>
              <a:defRPr sz="1900">
                <a:solidFill>
                  <a:schemeClr val="tx1">
                    <a:tint val="75000"/>
                  </a:schemeClr>
                </a:solidFill>
              </a:defRPr>
            </a:lvl2pPr>
            <a:lvl3pPr marL="912360" indent="0">
              <a:buNone/>
              <a:defRPr sz="1600">
                <a:solidFill>
                  <a:schemeClr val="tx1">
                    <a:tint val="75000"/>
                  </a:schemeClr>
                </a:solidFill>
              </a:defRPr>
            </a:lvl3pPr>
            <a:lvl4pPr marL="1368540" indent="0">
              <a:buNone/>
              <a:defRPr sz="1500">
                <a:solidFill>
                  <a:schemeClr val="tx1">
                    <a:tint val="75000"/>
                  </a:schemeClr>
                </a:solidFill>
              </a:defRPr>
            </a:lvl4pPr>
            <a:lvl5pPr marL="1824720" indent="0">
              <a:buNone/>
              <a:defRPr sz="1500">
                <a:solidFill>
                  <a:schemeClr val="tx1">
                    <a:tint val="75000"/>
                  </a:schemeClr>
                </a:solidFill>
              </a:defRPr>
            </a:lvl5pPr>
            <a:lvl6pPr marL="2280958" indent="0">
              <a:buNone/>
              <a:defRPr sz="1500">
                <a:solidFill>
                  <a:schemeClr val="tx1">
                    <a:tint val="75000"/>
                  </a:schemeClr>
                </a:solidFill>
              </a:defRPr>
            </a:lvl6pPr>
            <a:lvl7pPr marL="2737078" indent="0">
              <a:buNone/>
              <a:defRPr sz="1500">
                <a:solidFill>
                  <a:schemeClr val="tx1">
                    <a:tint val="75000"/>
                  </a:schemeClr>
                </a:solidFill>
              </a:defRPr>
            </a:lvl7pPr>
            <a:lvl8pPr marL="3193200" indent="0">
              <a:buNone/>
              <a:defRPr sz="1500">
                <a:solidFill>
                  <a:schemeClr val="tx1">
                    <a:tint val="75000"/>
                  </a:schemeClr>
                </a:solidFill>
              </a:defRPr>
            </a:lvl8pPr>
            <a:lvl9pPr marL="364932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761" y="6356352"/>
            <a:ext cx="2843955" cy="365125"/>
          </a:xfrm>
          <a:prstGeom prst="rect">
            <a:avLst/>
          </a:prstGeom>
        </p:spPr>
        <p:txBody>
          <a:bodyPr lIns="91260" tIns="45718" rIns="91260" bIns="45718"/>
          <a:lstStyle/>
          <a:p>
            <a:fld id="{44FCACE8-14B6-43E3-8BD7-AB6AF846EB8B}" type="datetimeFigureOut">
              <a:rPr lang="en-US">
                <a:solidFill>
                  <a:prstClr val="black"/>
                </a:solidFill>
              </a:rPr>
              <a:pPr/>
              <a:t>10/19/17</a:t>
            </a:fld>
            <a:endParaRPr lang="en-US">
              <a:solidFill>
                <a:prstClr val="black"/>
              </a:solidFill>
            </a:endParaRPr>
          </a:p>
        </p:txBody>
      </p:sp>
      <p:sp>
        <p:nvSpPr>
          <p:cNvPr id="5" name="Footer Placeholder 4"/>
          <p:cNvSpPr>
            <a:spLocks noGrp="1"/>
          </p:cNvSpPr>
          <p:nvPr>
            <p:ph type="ftr" sz="quarter" idx="11"/>
          </p:nvPr>
        </p:nvSpPr>
        <p:spPr>
          <a:xfrm>
            <a:off x="4165148" y="6356352"/>
            <a:ext cx="3861807" cy="365125"/>
          </a:xfrm>
          <a:prstGeom prst="rect">
            <a:avLst/>
          </a:prstGeom>
        </p:spPr>
        <p:txBody>
          <a:bodyPr lIns="91260" tIns="45718" rIns="91260" bIns="45718"/>
          <a:lstStyle/>
          <a:p>
            <a:endParaRPr lang="en-US">
              <a:solidFill>
                <a:prstClr val="black"/>
              </a:solidFill>
            </a:endParaRPr>
          </a:p>
        </p:txBody>
      </p:sp>
      <p:sp>
        <p:nvSpPr>
          <p:cNvPr id="6" name="Slide Number Placeholder 5"/>
          <p:cNvSpPr>
            <a:spLocks noGrp="1"/>
          </p:cNvSpPr>
          <p:nvPr>
            <p:ph type="sldNum" sz="quarter" idx="12"/>
          </p:nvPr>
        </p:nvSpPr>
        <p:spPr>
          <a:xfrm>
            <a:off x="8738408" y="6356352"/>
            <a:ext cx="2843953" cy="365125"/>
          </a:xfrm>
          <a:prstGeom prst="rect">
            <a:avLst/>
          </a:prstGeom>
        </p:spPr>
        <p:txBody>
          <a:bodyPr lIns="91260" tIns="45718" rIns="91260" bIns="45718"/>
          <a:lstStyle/>
          <a:p>
            <a:fld id="{AF6C9B7C-BF3D-4868-A7C6-244F568C908D}"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615190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3_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4" name="Title 1"/>
          <p:cNvSpPr>
            <a:spLocks noGrp="1"/>
          </p:cNvSpPr>
          <p:nvPr>
            <p:ph type="title"/>
          </p:nvPr>
        </p:nvSpPr>
        <p:spPr>
          <a:xfrm>
            <a:off x="609600" y="274663"/>
            <a:ext cx="10972800" cy="589831"/>
          </a:xfrm>
          <a:prstGeom prst="rect">
            <a:avLst/>
          </a:prstGeom>
        </p:spPr>
        <p:txBody>
          <a:bodyPr lIns="91406" tIns="45718" rIns="91406" bIns="45718"/>
          <a:lstStyle>
            <a:lvl1pPr algn="ctr">
              <a:defRPr sz="3200">
                <a:solidFill>
                  <a:srgbClr val="003463"/>
                </a:solidFill>
              </a:defRPr>
            </a:lvl1pPr>
          </a:lstStyle>
          <a:p>
            <a:r>
              <a:rPr lang="en-US" smtClean="0"/>
              <a:t>Click to edit Master title style</a:t>
            </a:r>
            <a:endParaRPr lang="en-US" dirty="0"/>
          </a:p>
        </p:txBody>
      </p:sp>
      <p:sp>
        <p:nvSpPr>
          <p:cNvPr id="5" name="Content Placeholder 2"/>
          <p:cNvSpPr>
            <a:spLocks noGrp="1"/>
          </p:cNvSpPr>
          <p:nvPr>
            <p:ph idx="1"/>
          </p:nvPr>
        </p:nvSpPr>
        <p:spPr>
          <a:xfrm>
            <a:off x="609600" y="1147657"/>
            <a:ext cx="10972800" cy="4978507"/>
          </a:xfrm>
          <a:prstGeom prst="rect">
            <a:avLst/>
          </a:prstGeom>
        </p:spPr>
        <p:txBody>
          <a:bodyPr lIns="91406" tIns="45718" rIns="91406" bIns="45718"/>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21918910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4_NO 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2690696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3_Top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b="45867"/>
          <a:stretch/>
        </p:blipFill>
        <p:spPr>
          <a:xfrm>
            <a:off x="3176" y="23"/>
            <a:ext cx="12188824" cy="3706287"/>
          </a:xfrm>
          <a:prstGeom prst="rect">
            <a:avLst/>
          </a:prstGeom>
        </p:spPr>
      </p:pic>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95112017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3_Bottom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50084" b="-1156"/>
          <a:stretch/>
        </p:blipFill>
        <p:spPr>
          <a:xfrm>
            <a:off x="3176" y="3429000"/>
            <a:ext cx="12188824" cy="3496733"/>
          </a:xfrm>
          <a:prstGeom prst="rect">
            <a:avLst/>
          </a:prstGeom>
        </p:spPr>
      </p:pic>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13798145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3_Blank Slid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62613808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x">
  <p:cSld name="NO TEXT - Title Only">
    <p:spTree>
      <p:nvGrpSpPr>
        <p:cNvPr id="1" name=""/>
        <p:cNvGrpSpPr/>
        <p:nvPr/>
      </p:nvGrpSpPr>
      <p:grpSpPr>
        <a:xfrm>
          <a:off x="0" y="0"/>
          <a:ext cx="0" cy="0"/>
          <a:chOff x="0" y="0"/>
          <a:chExt cx="0" cy="0"/>
        </a:xfrm>
      </p:grpSpPr>
      <p:sp>
        <p:nvSpPr>
          <p:cNvPr id="91" name="Shape 91"/>
          <p:cNvSpPr>
            <a:spLocks noGrp="1"/>
          </p:cNvSpPr>
          <p:nvPr>
            <p:ph type="sldNum" sz="quarter" idx="2"/>
          </p:nvPr>
        </p:nvSpPr>
        <p:spPr>
          <a:prstGeom prst="rect">
            <a:avLst/>
          </a:prstGeom>
        </p:spPr>
        <p:txBody>
          <a:bodyPr/>
          <a:lstStyle/>
          <a:p>
            <a:fld id="{86CB4B4D-7CA3-9044-876B-883B54F8677D}" type="slidenum">
              <a:rPr>
                <a:solidFill>
                  <a:srgbClr val="000000">
                    <a:tint val="75000"/>
                  </a:srgbClr>
                </a:solidFill>
              </a:rPr>
              <a:pPr/>
              <a:t>‹#›</a:t>
            </a:fld>
            <a:endParaRPr>
              <a:solidFill>
                <a:srgbClr val="000000">
                  <a:tint val="75000"/>
                </a:srgbClr>
              </a:solidFill>
            </a:endParaRPr>
          </a:p>
        </p:txBody>
      </p:sp>
    </p:spTree>
    <p:extLst>
      <p:ext uri="{BB962C8B-B14F-4D97-AF65-F5344CB8AC3E}">
        <p14:creationId xmlns:p14="http://schemas.microsoft.com/office/powerpoint/2010/main" val="3110108253"/>
      </p:ext>
    </p:extLst>
  </p:cSld>
  <p:clrMapOvr>
    <a:masterClrMapping/>
  </p:clrMapOvr>
  <p:transition xmlns:p14="http://schemas.microsoft.com/office/powerpoint/2010/main" spd="med"/>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3"/>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sp>
        <p:nvSpPr>
          <p:cNvPr id="2" name="Title 1"/>
          <p:cNvSpPr>
            <a:spLocks noGrp="1"/>
          </p:cNvSpPr>
          <p:nvPr>
            <p:ph type="title"/>
          </p:nvPr>
        </p:nvSpPr>
        <p:spPr>
          <a:xfrm>
            <a:off x="609600" y="275230"/>
            <a:ext cx="10972800" cy="588433"/>
          </a:xfrm>
          <a:prstGeom prst="rect">
            <a:avLst/>
          </a:prstGeom>
        </p:spPr>
        <p:txBody>
          <a:bodyPr lIns="91348" tIns="45718" rIns="91348" bIns="45718"/>
          <a:lstStyle>
            <a:lvl1pPr algn="ctr">
              <a:defRPr/>
            </a:lvl1pPr>
          </a:lstStyle>
          <a:p>
            <a:r>
              <a:rPr lang="en-US" smtClean="0"/>
              <a:t>Click to edit Master title style</a:t>
            </a:r>
            <a:endParaRPr lang="en-US" dirty="0"/>
          </a:p>
        </p:txBody>
      </p:sp>
      <p:sp>
        <p:nvSpPr>
          <p:cNvPr id="3" name="Content Placeholder 2"/>
          <p:cNvSpPr>
            <a:spLocks noGrp="1"/>
          </p:cNvSpPr>
          <p:nvPr>
            <p:ph idx="1"/>
          </p:nvPr>
        </p:nvSpPr>
        <p:spPr>
          <a:xfrm>
            <a:off x="609600" y="1147657"/>
            <a:ext cx="10972800" cy="4978507"/>
          </a:xfrm>
          <a:prstGeom prst="rect">
            <a:avLst/>
          </a:prstGeom>
        </p:spPr>
        <p:txBody>
          <a:bodyPr lIns="91348" tIns="45718" rIns="91348" bIns="45718"/>
          <a:lstStyle/>
          <a:p>
            <a:pPr lvl="0"/>
            <a:r>
              <a:rPr lang="en-US" smtClean="0"/>
              <a:t>Click to edit Master text styles</a:t>
            </a:r>
          </a:p>
        </p:txBody>
      </p:sp>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750"/>
            <a:ext cx="862475" cy="706481"/>
          </a:xfrm>
          <a:prstGeom prst="rect">
            <a:avLst/>
          </a:prstGeom>
        </p:spPr>
      </p:pic>
      <p:sp>
        <p:nvSpPr>
          <p:cNvPr id="5" name="Slide Number Placeholder 4"/>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50397" y="6335094"/>
            <a:ext cx="864129" cy="451135"/>
          </a:xfrm>
          <a:prstGeom prst="rect">
            <a:avLst/>
          </a:prstGeom>
        </p:spPr>
      </p:pic>
    </p:spTree>
    <p:extLst>
      <p:ext uri="{BB962C8B-B14F-4D97-AF65-F5344CB8AC3E}">
        <p14:creationId xmlns:p14="http://schemas.microsoft.com/office/powerpoint/2010/main" val="62927858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3"/>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750"/>
            <a:ext cx="862475" cy="706481"/>
          </a:xfrm>
          <a:prstGeom prst="rect">
            <a:avLst/>
          </a:prstGeom>
        </p:spPr>
      </p:pic>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08503433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Grey Footer">
    <p:spTree>
      <p:nvGrpSpPr>
        <p:cNvPr id="1" name=""/>
        <p:cNvGrpSpPr/>
        <p:nvPr/>
      </p:nvGrpSpPr>
      <p:grpSpPr>
        <a:xfrm>
          <a:off x="0" y="0"/>
          <a:ext cx="0" cy="0"/>
          <a:chOff x="0" y="0"/>
          <a:chExt cx="0" cy="0"/>
        </a:xfrm>
      </p:grpSpPr>
      <p:pic>
        <p:nvPicPr>
          <p:cNvPr id="2" name="Picture 1" descr="Grey-Bottom.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7" name="Picture 6" descr="Divide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6365" y="6195750"/>
            <a:ext cx="862475" cy="706481"/>
          </a:xfrm>
          <a:prstGeom prst="rect">
            <a:avLst/>
          </a:prstGeom>
        </p:spPr>
      </p:pic>
      <p:sp>
        <p:nvSpPr>
          <p:cNvPr id="8" name="Slide Number Placeholder 7"/>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41150656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Full Bleed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24"/>
            <a:ext cx="12192000" cy="6857999"/>
          </a:xfrm>
          <a:prstGeom prst="rect">
            <a:avLst/>
          </a:prstGeom>
        </p:spPr>
      </p:pic>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400138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1" y="274639"/>
            <a:ext cx="10972483" cy="1143000"/>
          </a:xfrm>
          <a:prstGeom prst="rect">
            <a:avLst/>
          </a:prstGeom>
        </p:spPr>
        <p:txBody>
          <a:bodyPr lIns="91260" tIns="45718" rIns="91260" bIns="45718"/>
          <a:lstStyle/>
          <a:p>
            <a:r>
              <a:rPr lang="en-US" smtClean="0"/>
              <a:t>Click to edit Master title style</a:t>
            </a:r>
            <a:endParaRPr lang="en-US"/>
          </a:p>
        </p:txBody>
      </p:sp>
      <p:sp>
        <p:nvSpPr>
          <p:cNvPr id="3" name="Content Placeholder 2"/>
          <p:cNvSpPr>
            <a:spLocks noGrp="1"/>
          </p:cNvSpPr>
          <p:nvPr>
            <p:ph sz="half" idx="1"/>
          </p:nvPr>
        </p:nvSpPr>
        <p:spPr>
          <a:xfrm>
            <a:off x="609776" y="1600201"/>
            <a:ext cx="5410023" cy="4525963"/>
          </a:xfrm>
          <a:prstGeom prst="rect">
            <a:avLst/>
          </a:prstGeom>
        </p:spPr>
        <p:txBody>
          <a:bodyPr lIns="91260" tIns="45718" rIns="91260" bIns="45718"/>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20" y="1600201"/>
            <a:ext cx="5410021" cy="4525963"/>
          </a:xfrm>
          <a:prstGeom prst="rect">
            <a:avLst/>
          </a:prstGeom>
        </p:spPr>
        <p:txBody>
          <a:bodyPr lIns="91260" tIns="45718" rIns="91260" bIns="45718"/>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761" y="6356352"/>
            <a:ext cx="2843955" cy="365125"/>
          </a:xfrm>
          <a:prstGeom prst="rect">
            <a:avLst/>
          </a:prstGeom>
        </p:spPr>
        <p:txBody>
          <a:bodyPr lIns="91260" tIns="45718" rIns="91260" bIns="45718"/>
          <a:lstStyle/>
          <a:p>
            <a:fld id="{44FCACE8-14B6-43E3-8BD7-AB6AF846EB8B}" type="datetimeFigureOut">
              <a:rPr lang="en-US">
                <a:solidFill>
                  <a:prstClr val="black"/>
                </a:solidFill>
              </a:rPr>
              <a:pPr/>
              <a:t>10/19/17</a:t>
            </a:fld>
            <a:endParaRPr lang="en-US">
              <a:solidFill>
                <a:prstClr val="black"/>
              </a:solidFill>
            </a:endParaRPr>
          </a:p>
        </p:txBody>
      </p:sp>
      <p:sp>
        <p:nvSpPr>
          <p:cNvPr id="6" name="Footer Placeholder 5"/>
          <p:cNvSpPr>
            <a:spLocks noGrp="1"/>
          </p:cNvSpPr>
          <p:nvPr>
            <p:ph type="ftr" sz="quarter" idx="11"/>
          </p:nvPr>
        </p:nvSpPr>
        <p:spPr>
          <a:xfrm>
            <a:off x="4165148" y="6356352"/>
            <a:ext cx="3861807" cy="365125"/>
          </a:xfrm>
          <a:prstGeom prst="rect">
            <a:avLst/>
          </a:prstGeom>
        </p:spPr>
        <p:txBody>
          <a:bodyPr lIns="91260" tIns="45718" rIns="91260" bIns="45718"/>
          <a:lstStyle/>
          <a:p>
            <a:endParaRPr lang="en-US">
              <a:solidFill>
                <a:prstClr val="black"/>
              </a:solidFill>
            </a:endParaRPr>
          </a:p>
        </p:txBody>
      </p:sp>
      <p:sp>
        <p:nvSpPr>
          <p:cNvPr id="7" name="Slide Number Placeholder 6"/>
          <p:cNvSpPr>
            <a:spLocks noGrp="1"/>
          </p:cNvSpPr>
          <p:nvPr>
            <p:ph type="sldNum" sz="quarter" idx="12"/>
          </p:nvPr>
        </p:nvSpPr>
        <p:spPr>
          <a:xfrm>
            <a:off x="8738408" y="6356352"/>
            <a:ext cx="2843953" cy="365125"/>
          </a:xfrm>
          <a:prstGeom prst="rect">
            <a:avLst/>
          </a:prstGeom>
        </p:spPr>
        <p:txBody>
          <a:bodyPr lIns="91260" tIns="45718" rIns="91260" bIns="45718"/>
          <a:lstStyle/>
          <a:p>
            <a:fld id="{AF6C9B7C-BF3D-4868-A7C6-244F568C908D}"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3442557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4" name="Title 1"/>
          <p:cNvSpPr>
            <a:spLocks noGrp="1"/>
          </p:cNvSpPr>
          <p:nvPr>
            <p:ph type="title"/>
          </p:nvPr>
        </p:nvSpPr>
        <p:spPr>
          <a:xfrm>
            <a:off x="609600" y="274703"/>
            <a:ext cx="10972800" cy="589831"/>
          </a:xfrm>
          <a:prstGeom prst="rect">
            <a:avLst/>
          </a:prstGeom>
        </p:spPr>
        <p:txBody>
          <a:bodyPr lIns="91348" tIns="45718" rIns="91348" bIns="45718"/>
          <a:lstStyle>
            <a:lvl1pPr algn="ctr">
              <a:defRPr sz="3200">
                <a:solidFill>
                  <a:srgbClr val="003463"/>
                </a:solidFill>
              </a:defRPr>
            </a:lvl1pPr>
          </a:lstStyle>
          <a:p>
            <a:r>
              <a:rPr lang="en-US" smtClean="0"/>
              <a:t>Click to edit Master title style</a:t>
            </a:r>
            <a:endParaRPr lang="en-US" dirty="0"/>
          </a:p>
        </p:txBody>
      </p:sp>
      <p:sp>
        <p:nvSpPr>
          <p:cNvPr id="5" name="Content Placeholder 2"/>
          <p:cNvSpPr>
            <a:spLocks noGrp="1"/>
          </p:cNvSpPr>
          <p:nvPr>
            <p:ph idx="1"/>
          </p:nvPr>
        </p:nvSpPr>
        <p:spPr>
          <a:xfrm>
            <a:off x="609600" y="1147657"/>
            <a:ext cx="10972800" cy="4978507"/>
          </a:xfrm>
          <a:prstGeom prst="rect">
            <a:avLst/>
          </a:prstGeom>
        </p:spPr>
        <p:txBody>
          <a:bodyPr lIns="91348" tIns="45718" rIns="91348" bIns="45718"/>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1926238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_NO 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24474560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Side By Side #1">
    <p:spTree>
      <p:nvGrpSpPr>
        <p:cNvPr id="1" name=""/>
        <p:cNvGrpSpPr/>
        <p:nvPr/>
      </p:nvGrpSpPr>
      <p:grpSpPr>
        <a:xfrm>
          <a:off x="0" y="0"/>
          <a:ext cx="0" cy="0"/>
          <a:chOff x="0" y="0"/>
          <a:chExt cx="0" cy="0"/>
        </a:xfrm>
      </p:grpSpPr>
      <p:pic>
        <p:nvPicPr>
          <p:cNvPr id="3" name="Picture 2"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r="50013"/>
          <a:stretch/>
        </p:blipFill>
        <p:spPr>
          <a:xfrm>
            <a:off x="0" y="24"/>
            <a:ext cx="6096000" cy="6857999"/>
          </a:xfrm>
          <a:prstGeom prst="rect">
            <a:avLst/>
          </a:prstGeom>
        </p:spPr>
      </p:pic>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410872326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Side By Side #2">
    <p:spTree>
      <p:nvGrpSpPr>
        <p:cNvPr id="1" name=""/>
        <p:cNvGrpSpPr/>
        <p:nvPr/>
      </p:nvGrpSpPr>
      <p:grpSpPr>
        <a:xfrm>
          <a:off x="0" y="0"/>
          <a:ext cx="0" cy="0"/>
          <a:chOff x="0" y="0"/>
          <a:chExt cx="0" cy="0"/>
        </a:xfrm>
      </p:grpSpPr>
      <p:pic>
        <p:nvPicPr>
          <p:cNvPr id="3" name="Picture 2"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l="49987"/>
          <a:stretch/>
        </p:blipFill>
        <p:spPr>
          <a:xfrm>
            <a:off x="6096001" y="1"/>
            <a:ext cx="6096000" cy="6846619"/>
          </a:xfrm>
          <a:prstGeom prst="rect">
            <a:avLst/>
          </a:prstGeom>
        </p:spPr>
      </p:pic>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90294448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op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b="45867"/>
          <a:stretch/>
        </p:blipFill>
        <p:spPr>
          <a:xfrm>
            <a:off x="3176" y="40"/>
            <a:ext cx="12188824" cy="3706287"/>
          </a:xfrm>
          <a:prstGeom prst="rect">
            <a:avLst/>
          </a:prstGeom>
        </p:spPr>
      </p:pic>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43761873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Bottom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50084" b="-1156"/>
          <a:stretch/>
        </p:blipFill>
        <p:spPr>
          <a:xfrm>
            <a:off x="3176" y="3429062"/>
            <a:ext cx="12188824" cy="3524249"/>
          </a:xfrm>
          <a:prstGeom prst="rect">
            <a:avLst/>
          </a:prstGeom>
        </p:spPr>
      </p:pic>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41795833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_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749"/>
            <a:ext cx="862475" cy="706481"/>
          </a:xfrm>
          <a:prstGeom prst="rect">
            <a:avLst/>
          </a:prstGeom>
        </p:spPr>
      </p:pic>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33524003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1_Blue Footer">
    <p:spTree>
      <p:nvGrpSpPr>
        <p:cNvPr id="1" name=""/>
        <p:cNvGrpSpPr/>
        <p:nvPr/>
      </p:nvGrpSpPr>
      <p:grpSpPr>
        <a:xfrm>
          <a:off x="0" y="0"/>
          <a:ext cx="0" cy="0"/>
          <a:chOff x="0" y="0"/>
          <a:chExt cx="0" cy="0"/>
        </a:xfrm>
      </p:grpSpPr>
      <p:pic>
        <p:nvPicPr>
          <p:cNvPr id="6" name="Picture 5" descr="Blue.jpg"/>
          <p:cNvPicPr>
            <a:picLocks/>
          </p:cNvPicPr>
          <p:nvPr userDrawn="1"/>
        </p:nvPicPr>
        <p:blipFill rotWithShape="1">
          <a:blip r:embed="rId2" cstate="print">
            <a:extLst>
              <a:ext uri="{28A0092B-C50C-407E-A947-70E740481C1C}">
                <a14:useLocalDpi xmlns:a14="http://schemas.microsoft.com/office/drawing/2010/main"/>
              </a:ext>
            </a:extLst>
          </a:blip>
          <a:srcRect t="33105"/>
          <a:stretch/>
        </p:blipFill>
        <p:spPr>
          <a:xfrm>
            <a:off x="0" y="6278907"/>
            <a:ext cx="12215520" cy="611500"/>
          </a:xfrm>
          <a:prstGeom prst="rect">
            <a:avLst/>
          </a:prstGeom>
        </p:spPr>
      </p:pic>
      <p:pic>
        <p:nvPicPr>
          <p:cNvPr id="11" name="Picture 10" descr="Divide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92841" y="6225852"/>
            <a:ext cx="862475" cy="706481"/>
          </a:xfrm>
          <a:prstGeom prst="rect">
            <a:avLst/>
          </a:prstGeom>
        </p:spPr>
      </p:pic>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84787170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_Grey Footer">
    <p:spTree>
      <p:nvGrpSpPr>
        <p:cNvPr id="1" name=""/>
        <p:cNvGrpSpPr/>
        <p:nvPr/>
      </p:nvGrpSpPr>
      <p:grpSpPr>
        <a:xfrm>
          <a:off x="0" y="0"/>
          <a:ext cx="0" cy="0"/>
          <a:chOff x="0" y="0"/>
          <a:chExt cx="0" cy="0"/>
        </a:xfrm>
      </p:grpSpPr>
      <p:pic>
        <p:nvPicPr>
          <p:cNvPr id="2" name="Picture 1" descr="Grey-Bottom.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7" name="Picture 6" descr="Divide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6361" y="6195749"/>
            <a:ext cx="862475" cy="706481"/>
          </a:xfrm>
          <a:prstGeom prst="rect">
            <a:avLst/>
          </a:prstGeom>
        </p:spPr>
      </p:pic>
      <p:sp>
        <p:nvSpPr>
          <p:cNvPr id="8" name="Slide Number Placeholder 7"/>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54474732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_Full Bleed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7085" y="0"/>
            <a:ext cx="12209085" cy="6858000"/>
          </a:xfrm>
          <a:prstGeom prst="rect">
            <a:avLst/>
          </a:prstGeom>
        </p:spPr>
      </p:pic>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0717164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761" y="274639"/>
            <a:ext cx="10972483" cy="1143000"/>
          </a:xfrm>
          <a:prstGeom prst="rect">
            <a:avLst/>
          </a:prstGeom>
        </p:spPr>
        <p:txBody>
          <a:bodyPr lIns="91260" tIns="45718" rIns="91260" bIns="45718"/>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761" y="1535113"/>
            <a:ext cx="5386203" cy="639763"/>
          </a:xfrm>
          <a:prstGeom prst="rect">
            <a:avLst/>
          </a:prstGeom>
        </p:spPr>
        <p:txBody>
          <a:bodyPr lIns="91260" tIns="45718" rIns="91260" bIns="45718" anchor="b"/>
          <a:lstStyle>
            <a:lvl1pPr marL="0" indent="0">
              <a:buNone/>
              <a:defRPr sz="2400" b="1"/>
            </a:lvl1pPr>
            <a:lvl2pPr marL="456123" indent="0">
              <a:buNone/>
              <a:defRPr sz="2000" b="1"/>
            </a:lvl2pPr>
            <a:lvl3pPr marL="912360" indent="0">
              <a:buNone/>
              <a:defRPr sz="1900" b="1"/>
            </a:lvl3pPr>
            <a:lvl4pPr marL="1368540" indent="0">
              <a:buNone/>
              <a:defRPr sz="1600" b="1"/>
            </a:lvl4pPr>
            <a:lvl5pPr marL="1824720" indent="0">
              <a:buNone/>
              <a:defRPr sz="1600" b="1"/>
            </a:lvl5pPr>
            <a:lvl6pPr marL="2280958" indent="0">
              <a:buNone/>
              <a:defRPr sz="1600" b="1"/>
            </a:lvl6pPr>
            <a:lvl7pPr marL="2737078" indent="0">
              <a:buNone/>
              <a:defRPr sz="1600" b="1"/>
            </a:lvl7pPr>
            <a:lvl8pPr marL="3193200" indent="0">
              <a:buNone/>
              <a:defRPr sz="1600" b="1"/>
            </a:lvl8pPr>
            <a:lvl9pPr marL="36493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761" y="2174875"/>
            <a:ext cx="5386203" cy="3951288"/>
          </a:xfrm>
          <a:prstGeom prst="rect">
            <a:avLst/>
          </a:prstGeom>
        </p:spPr>
        <p:txBody>
          <a:bodyPr lIns="91260" tIns="45718" rIns="91260" bIns="45718"/>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65" y="1535113"/>
            <a:ext cx="5389379" cy="639763"/>
          </a:xfrm>
          <a:prstGeom prst="rect">
            <a:avLst/>
          </a:prstGeom>
        </p:spPr>
        <p:txBody>
          <a:bodyPr lIns="91260" tIns="45718" rIns="91260" bIns="45718" anchor="b"/>
          <a:lstStyle>
            <a:lvl1pPr marL="0" indent="0">
              <a:buNone/>
              <a:defRPr sz="2400" b="1"/>
            </a:lvl1pPr>
            <a:lvl2pPr marL="456123" indent="0">
              <a:buNone/>
              <a:defRPr sz="2000" b="1"/>
            </a:lvl2pPr>
            <a:lvl3pPr marL="912360" indent="0">
              <a:buNone/>
              <a:defRPr sz="1900" b="1"/>
            </a:lvl3pPr>
            <a:lvl4pPr marL="1368540" indent="0">
              <a:buNone/>
              <a:defRPr sz="1600" b="1"/>
            </a:lvl4pPr>
            <a:lvl5pPr marL="1824720" indent="0">
              <a:buNone/>
              <a:defRPr sz="1600" b="1"/>
            </a:lvl5pPr>
            <a:lvl6pPr marL="2280958" indent="0">
              <a:buNone/>
              <a:defRPr sz="1600" b="1"/>
            </a:lvl6pPr>
            <a:lvl7pPr marL="2737078" indent="0">
              <a:buNone/>
              <a:defRPr sz="1600" b="1"/>
            </a:lvl7pPr>
            <a:lvl8pPr marL="3193200" indent="0">
              <a:buNone/>
              <a:defRPr sz="1600" b="1"/>
            </a:lvl8pPr>
            <a:lvl9pPr marL="36493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65" y="2174875"/>
            <a:ext cx="5389379" cy="3951288"/>
          </a:xfrm>
          <a:prstGeom prst="rect">
            <a:avLst/>
          </a:prstGeom>
        </p:spPr>
        <p:txBody>
          <a:bodyPr lIns="91260" tIns="45718" rIns="91260" bIns="45718"/>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761" y="6356352"/>
            <a:ext cx="2843955" cy="365125"/>
          </a:xfrm>
          <a:prstGeom prst="rect">
            <a:avLst/>
          </a:prstGeom>
        </p:spPr>
        <p:txBody>
          <a:bodyPr lIns="91260" tIns="45718" rIns="91260" bIns="45718"/>
          <a:lstStyle/>
          <a:p>
            <a:fld id="{44FCACE8-14B6-43E3-8BD7-AB6AF846EB8B}" type="datetimeFigureOut">
              <a:rPr lang="en-US">
                <a:solidFill>
                  <a:prstClr val="black"/>
                </a:solidFill>
              </a:rPr>
              <a:pPr/>
              <a:t>10/19/17</a:t>
            </a:fld>
            <a:endParaRPr lang="en-US">
              <a:solidFill>
                <a:prstClr val="black"/>
              </a:solidFill>
            </a:endParaRPr>
          </a:p>
        </p:txBody>
      </p:sp>
      <p:sp>
        <p:nvSpPr>
          <p:cNvPr id="8" name="Footer Placeholder 7"/>
          <p:cNvSpPr>
            <a:spLocks noGrp="1"/>
          </p:cNvSpPr>
          <p:nvPr>
            <p:ph type="ftr" sz="quarter" idx="11"/>
          </p:nvPr>
        </p:nvSpPr>
        <p:spPr>
          <a:xfrm>
            <a:off x="4165148" y="6356352"/>
            <a:ext cx="3861807" cy="365125"/>
          </a:xfrm>
          <a:prstGeom prst="rect">
            <a:avLst/>
          </a:prstGeom>
        </p:spPr>
        <p:txBody>
          <a:bodyPr lIns="91260" tIns="45718" rIns="91260" bIns="45718"/>
          <a:lstStyle/>
          <a:p>
            <a:endParaRPr lang="en-US">
              <a:solidFill>
                <a:prstClr val="black"/>
              </a:solidFill>
            </a:endParaRPr>
          </a:p>
        </p:txBody>
      </p:sp>
      <p:sp>
        <p:nvSpPr>
          <p:cNvPr id="9" name="Slide Number Placeholder 8"/>
          <p:cNvSpPr>
            <a:spLocks noGrp="1"/>
          </p:cNvSpPr>
          <p:nvPr>
            <p:ph type="sldNum" sz="quarter" idx="12"/>
          </p:nvPr>
        </p:nvSpPr>
        <p:spPr>
          <a:xfrm>
            <a:off x="8738408" y="6356352"/>
            <a:ext cx="2843953" cy="365125"/>
          </a:xfrm>
          <a:prstGeom prst="rect">
            <a:avLst/>
          </a:prstGeom>
        </p:spPr>
        <p:txBody>
          <a:bodyPr lIns="91260" tIns="45718" rIns="91260" bIns="45718"/>
          <a:lstStyle/>
          <a:p>
            <a:fld id="{AF6C9B7C-BF3D-4868-A7C6-244F568C908D}"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4804916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_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4" name="Title 1"/>
          <p:cNvSpPr>
            <a:spLocks noGrp="1"/>
          </p:cNvSpPr>
          <p:nvPr>
            <p:ph type="title"/>
          </p:nvPr>
        </p:nvSpPr>
        <p:spPr>
          <a:xfrm>
            <a:off x="609600" y="274702"/>
            <a:ext cx="10972800" cy="589831"/>
          </a:xfrm>
          <a:prstGeom prst="rect">
            <a:avLst/>
          </a:prstGeom>
        </p:spPr>
        <p:txBody>
          <a:bodyPr lIns="91348" tIns="45718" rIns="91348" bIns="45718"/>
          <a:lstStyle>
            <a:lvl1pPr algn="ctr">
              <a:defRPr sz="3200">
                <a:solidFill>
                  <a:srgbClr val="003463"/>
                </a:solidFill>
              </a:defRPr>
            </a:lvl1pPr>
          </a:lstStyle>
          <a:p>
            <a:r>
              <a:rPr lang="en-US" smtClean="0"/>
              <a:t>Click to edit Master title style</a:t>
            </a:r>
            <a:endParaRPr lang="en-US" dirty="0"/>
          </a:p>
        </p:txBody>
      </p:sp>
      <p:sp>
        <p:nvSpPr>
          <p:cNvPr id="5" name="Content Placeholder 2"/>
          <p:cNvSpPr>
            <a:spLocks noGrp="1"/>
          </p:cNvSpPr>
          <p:nvPr>
            <p:ph idx="1"/>
          </p:nvPr>
        </p:nvSpPr>
        <p:spPr>
          <a:xfrm>
            <a:off x="609600" y="1147657"/>
            <a:ext cx="10972800" cy="4978507"/>
          </a:xfrm>
          <a:prstGeom prst="rect">
            <a:avLst/>
          </a:prstGeom>
        </p:spPr>
        <p:txBody>
          <a:bodyPr lIns="91348" tIns="45718" rIns="91348" bIns="45718"/>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7290412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2_NO 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94297736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_Top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b="45867"/>
          <a:stretch/>
        </p:blipFill>
        <p:spPr>
          <a:xfrm>
            <a:off x="3176" y="40"/>
            <a:ext cx="12188824" cy="3706287"/>
          </a:xfrm>
          <a:prstGeom prst="rect">
            <a:avLst/>
          </a:prstGeom>
        </p:spPr>
      </p:pic>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58088786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1_Bottom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50084" b="-1156"/>
          <a:stretch/>
        </p:blipFill>
        <p:spPr>
          <a:xfrm>
            <a:off x="3176" y="3429062"/>
            <a:ext cx="12188824" cy="3533775"/>
          </a:xfrm>
          <a:prstGeom prst="rect">
            <a:avLst/>
          </a:prstGeom>
        </p:spPr>
      </p:pic>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48604870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75801758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2_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3"/>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750"/>
            <a:ext cx="862475" cy="706481"/>
          </a:xfrm>
          <a:prstGeom prst="rect">
            <a:avLst/>
          </a:prstGeom>
        </p:spPr>
      </p:pic>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81085068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2_Blue Footer">
    <p:spTree>
      <p:nvGrpSpPr>
        <p:cNvPr id="1" name=""/>
        <p:cNvGrpSpPr/>
        <p:nvPr/>
      </p:nvGrpSpPr>
      <p:grpSpPr>
        <a:xfrm>
          <a:off x="0" y="0"/>
          <a:ext cx="0" cy="0"/>
          <a:chOff x="0" y="0"/>
          <a:chExt cx="0" cy="0"/>
        </a:xfrm>
      </p:grpSpPr>
      <p:pic>
        <p:nvPicPr>
          <p:cNvPr id="6" name="Picture 5" descr="Blue.jpg"/>
          <p:cNvPicPr>
            <a:picLocks/>
          </p:cNvPicPr>
          <p:nvPr userDrawn="1"/>
        </p:nvPicPr>
        <p:blipFill rotWithShape="1">
          <a:blip r:embed="rId2" cstate="print">
            <a:extLst>
              <a:ext uri="{28A0092B-C50C-407E-A947-70E740481C1C}">
                <a14:useLocalDpi xmlns:a14="http://schemas.microsoft.com/office/drawing/2010/main"/>
              </a:ext>
            </a:extLst>
          </a:blip>
          <a:srcRect t="33105"/>
          <a:stretch/>
        </p:blipFill>
        <p:spPr>
          <a:xfrm>
            <a:off x="0" y="6278907"/>
            <a:ext cx="12215520" cy="611500"/>
          </a:xfrm>
          <a:prstGeom prst="rect">
            <a:avLst/>
          </a:prstGeom>
        </p:spPr>
      </p:pic>
      <p:pic>
        <p:nvPicPr>
          <p:cNvPr id="11" name="Picture 10" descr="Divide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92845" y="6225853"/>
            <a:ext cx="862475" cy="706481"/>
          </a:xfrm>
          <a:prstGeom prst="rect">
            <a:avLst/>
          </a:prstGeom>
        </p:spPr>
      </p:pic>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41938078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2_Grey Footer">
    <p:spTree>
      <p:nvGrpSpPr>
        <p:cNvPr id="1" name=""/>
        <p:cNvGrpSpPr/>
        <p:nvPr/>
      </p:nvGrpSpPr>
      <p:grpSpPr>
        <a:xfrm>
          <a:off x="0" y="0"/>
          <a:ext cx="0" cy="0"/>
          <a:chOff x="0" y="0"/>
          <a:chExt cx="0" cy="0"/>
        </a:xfrm>
      </p:grpSpPr>
      <p:pic>
        <p:nvPicPr>
          <p:cNvPr id="2" name="Picture 1" descr="Grey-Bottom.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7" name="Picture 6" descr="Divide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6365" y="6195750"/>
            <a:ext cx="862475" cy="706481"/>
          </a:xfrm>
          <a:prstGeom prst="rect">
            <a:avLst/>
          </a:prstGeom>
        </p:spPr>
      </p:pic>
      <p:sp>
        <p:nvSpPr>
          <p:cNvPr id="8" name="Slide Number Placeholder 7"/>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84597124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2_Full Bleed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3176" y="24"/>
            <a:ext cx="12188824" cy="6857999"/>
          </a:xfrm>
          <a:prstGeom prst="rect">
            <a:avLst/>
          </a:prstGeom>
        </p:spPr>
      </p:pic>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22371441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2_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4" name="Title 1"/>
          <p:cNvSpPr>
            <a:spLocks noGrp="1"/>
          </p:cNvSpPr>
          <p:nvPr>
            <p:ph type="title"/>
          </p:nvPr>
        </p:nvSpPr>
        <p:spPr>
          <a:xfrm>
            <a:off x="609600" y="274703"/>
            <a:ext cx="10972800" cy="589831"/>
          </a:xfrm>
          <a:prstGeom prst="rect">
            <a:avLst/>
          </a:prstGeom>
        </p:spPr>
        <p:txBody>
          <a:bodyPr lIns="91348" tIns="45718" rIns="91348" bIns="45718"/>
          <a:lstStyle>
            <a:lvl1pPr algn="ctr">
              <a:defRPr sz="3200">
                <a:solidFill>
                  <a:srgbClr val="003463"/>
                </a:solidFill>
              </a:defRPr>
            </a:lvl1pPr>
          </a:lstStyle>
          <a:p>
            <a:r>
              <a:rPr lang="en-US" smtClean="0"/>
              <a:t>Click to edit Master title style</a:t>
            </a:r>
            <a:endParaRPr lang="en-US" dirty="0"/>
          </a:p>
        </p:txBody>
      </p:sp>
      <p:sp>
        <p:nvSpPr>
          <p:cNvPr id="5" name="Content Placeholder 2"/>
          <p:cNvSpPr>
            <a:spLocks noGrp="1"/>
          </p:cNvSpPr>
          <p:nvPr>
            <p:ph idx="1"/>
          </p:nvPr>
        </p:nvSpPr>
        <p:spPr>
          <a:xfrm>
            <a:off x="609600" y="1147657"/>
            <a:ext cx="10972800" cy="4978507"/>
          </a:xfrm>
          <a:prstGeom prst="rect">
            <a:avLst/>
          </a:prstGeom>
        </p:spPr>
        <p:txBody>
          <a:bodyPr lIns="91348" tIns="45718" rIns="91348" bIns="45718"/>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9179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61" y="274639"/>
            <a:ext cx="10972483" cy="1143000"/>
          </a:xfrm>
          <a:prstGeom prst="rect">
            <a:avLst/>
          </a:prstGeom>
        </p:spPr>
        <p:txBody>
          <a:bodyPr lIns="91260" tIns="45718" rIns="91260" bIns="45718"/>
          <a:lstStyle/>
          <a:p>
            <a:r>
              <a:rPr lang="en-US" smtClean="0"/>
              <a:t>Click to edit Master title style</a:t>
            </a:r>
            <a:endParaRPr lang="en-US"/>
          </a:p>
        </p:txBody>
      </p:sp>
      <p:sp>
        <p:nvSpPr>
          <p:cNvPr id="3" name="Date Placeholder 2"/>
          <p:cNvSpPr>
            <a:spLocks noGrp="1"/>
          </p:cNvSpPr>
          <p:nvPr>
            <p:ph type="dt" sz="half" idx="10"/>
          </p:nvPr>
        </p:nvSpPr>
        <p:spPr>
          <a:xfrm>
            <a:off x="609761" y="6356352"/>
            <a:ext cx="2843955" cy="365125"/>
          </a:xfrm>
          <a:prstGeom prst="rect">
            <a:avLst/>
          </a:prstGeom>
        </p:spPr>
        <p:txBody>
          <a:bodyPr lIns="91260" tIns="45718" rIns="91260" bIns="45718"/>
          <a:lstStyle/>
          <a:p>
            <a:fld id="{44FCACE8-14B6-43E3-8BD7-AB6AF846EB8B}" type="datetimeFigureOut">
              <a:rPr lang="en-US">
                <a:solidFill>
                  <a:prstClr val="black"/>
                </a:solidFill>
              </a:rPr>
              <a:pPr/>
              <a:t>10/19/17</a:t>
            </a:fld>
            <a:endParaRPr lang="en-US">
              <a:solidFill>
                <a:prstClr val="black"/>
              </a:solidFill>
            </a:endParaRPr>
          </a:p>
        </p:txBody>
      </p:sp>
      <p:sp>
        <p:nvSpPr>
          <p:cNvPr id="4" name="Footer Placeholder 3"/>
          <p:cNvSpPr>
            <a:spLocks noGrp="1"/>
          </p:cNvSpPr>
          <p:nvPr>
            <p:ph type="ftr" sz="quarter" idx="11"/>
          </p:nvPr>
        </p:nvSpPr>
        <p:spPr>
          <a:xfrm>
            <a:off x="4165148" y="6356352"/>
            <a:ext cx="3861807" cy="365125"/>
          </a:xfrm>
          <a:prstGeom prst="rect">
            <a:avLst/>
          </a:prstGeom>
        </p:spPr>
        <p:txBody>
          <a:bodyPr lIns="91260" tIns="45718" rIns="91260" bIns="45718"/>
          <a:lstStyle/>
          <a:p>
            <a:endParaRPr lang="en-US">
              <a:solidFill>
                <a:prstClr val="black"/>
              </a:solidFill>
            </a:endParaRPr>
          </a:p>
        </p:txBody>
      </p:sp>
      <p:sp>
        <p:nvSpPr>
          <p:cNvPr id="5" name="Slide Number Placeholder 4"/>
          <p:cNvSpPr>
            <a:spLocks noGrp="1"/>
          </p:cNvSpPr>
          <p:nvPr>
            <p:ph type="sldNum" sz="quarter" idx="12"/>
          </p:nvPr>
        </p:nvSpPr>
        <p:spPr>
          <a:xfrm>
            <a:off x="8738408" y="6356352"/>
            <a:ext cx="2843953" cy="365125"/>
          </a:xfrm>
          <a:prstGeom prst="rect">
            <a:avLst/>
          </a:prstGeom>
        </p:spPr>
        <p:txBody>
          <a:bodyPr lIns="91260" tIns="45718" rIns="91260" bIns="45718"/>
          <a:lstStyle/>
          <a:p>
            <a:fld id="{AF6C9B7C-BF3D-4868-A7C6-244F568C908D}"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4646754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3_NO 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16079494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2_Top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b="45867"/>
          <a:stretch/>
        </p:blipFill>
        <p:spPr>
          <a:xfrm>
            <a:off x="3176" y="40"/>
            <a:ext cx="12188824" cy="3706287"/>
          </a:xfrm>
          <a:prstGeom prst="rect">
            <a:avLst/>
          </a:prstGeom>
        </p:spPr>
      </p:pic>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58665714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2_Bottom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50084" b="-1156"/>
          <a:stretch/>
        </p:blipFill>
        <p:spPr>
          <a:xfrm>
            <a:off x="3176" y="3429004"/>
            <a:ext cx="12188824" cy="3496733"/>
          </a:xfrm>
          <a:prstGeom prst="rect">
            <a:avLst/>
          </a:prstGeom>
        </p:spPr>
      </p:pic>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08748873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703"/>
            <a:ext cx="10972800" cy="589831"/>
          </a:xfrm>
          <a:prstGeom prst="rect">
            <a:avLst/>
          </a:prstGeom>
        </p:spPr>
        <p:txBody>
          <a:bodyPr lIns="91348" tIns="45718" rIns="91348" bIns="45718"/>
          <a:lstStyle/>
          <a:p>
            <a:r>
              <a:rPr lang="en-US" smtClean="0"/>
              <a:t>Click to edit Master title style</a:t>
            </a:r>
            <a:endParaRPr lang="en-US"/>
          </a:p>
        </p:txBody>
      </p:sp>
      <p:sp>
        <p:nvSpPr>
          <p:cNvPr id="3" name="Date Placeholder 2"/>
          <p:cNvSpPr>
            <a:spLocks noGrp="1"/>
          </p:cNvSpPr>
          <p:nvPr>
            <p:ph type="dt" sz="half" idx="10"/>
          </p:nvPr>
        </p:nvSpPr>
        <p:spPr>
          <a:xfrm>
            <a:off x="609600" y="6356355"/>
            <a:ext cx="2844800" cy="365124"/>
          </a:xfrm>
          <a:prstGeom prst="rect">
            <a:avLst/>
          </a:prstGeom>
        </p:spPr>
        <p:txBody>
          <a:bodyPr lIns="91348" tIns="45718" rIns="91348" bIns="45718"/>
          <a:lstStyle/>
          <a:p>
            <a:pPr defTabSz="607327"/>
            <a:endParaRPr lang="en-US">
              <a:solidFill>
                <a:srgbClr val="000000">
                  <a:tint val="75000"/>
                </a:srgbClr>
              </a:solidFill>
              <a:latin typeface="Century Gothic"/>
              <a:ea typeface="MS PGothic" panose="020B0600070205080204" pitchFamily="34" charset="-128"/>
            </a:endParaRPr>
          </a:p>
        </p:txBody>
      </p:sp>
      <p:sp>
        <p:nvSpPr>
          <p:cNvPr id="4" name="Footer Placeholder 3"/>
          <p:cNvSpPr>
            <a:spLocks noGrp="1"/>
          </p:cNvSpPr>
          <p:nvPr>
            <p:ph type="ftr" sz="quarter" idx="11"/>
          </p:nvPr>
        </p:nvSpPr>
        <p:spPr>
          <a:xfrm>
            <a:off x="3526972" y="6356355"/>
            <a:ext cx="3860800" cy="365124"/>
          </a:xfrm>
          <a:prstGeom prst="rect">
            <a:avLst/>
          </a:prstGeom>
        </p:spPr>
        <p:txBody>
          <a:bodyPr lIns="91348" tIns="45718" rIns="91348" bIns="45718"/>
          <a:lstStyle/>
          <a:p>
            <a:pPr defTabSz="607327"/>
            <a:endParaRPr lang="en-US" dirty="0">
              <a:solidFill>
                <a:srgbClr val="000000">
                  <a:tint val="75000"/>
                </a:srgbClr>
              </a:solidFill>
              <a:latin typeface="Century Gothic"/>
              <a:ea typeface="MS PGothic" panose="020B0600070205080204" pitchFamily="34" charset="-128"/>
            </a:endParaRPr>
          </a:p>
        </p:txBody>
      </p:sp>
      <p:sp>
        <p:nvSpPr>
          <p:cNvPr id="5" name="Slide Number Placeholder 4"/>
          <p:cNvSpPr>
            <a:spLocks noGrp="1"/>
          </p:cNvSpPr>
          <p:nvPr>
            <p:ph type="sldNum" sz="quarter" idx="12"/>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87899731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2_Blank Slid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44085857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3_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749"/>
            <a:ext cx="862475" cy="706481"/>
          </a:xfrm>
          <a:prstGeom prst="rect">
            <a:avLst/>
          </a:prstGeom>
        </p:spPr>
      </p:pic>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49476573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3_Blue Footer">
    <p:spTree>
      <p:nvGrpSpPr>
        <p:cNvPr id="1" name=""/>
        <p:cNvGrpSpPr/>
        <p:nvPr/>
      </p:nvGrpSpPr>
      <p:grpSpPr>
        <a:xfrm>
          <a:off x="0" y="0"/>
          <a:ext cx="0" cy="0"/>
          <a:chOff x="0" y="0"/>
          <a:chExt cx="0" cy="0"/>
        </a:xfrm>
      </p:grpSpPr>
      <p:pic>
        <p:nvPicPr>
          <p:cNvPr id="6" name="Picture 5" descr="Blue.jpg"/>
          <p:cNvPicPr>
            <a:picLocks/>
          </p:cNvPicPr>
          <p:nvPr userDrawn="1"/>
        </p:nvPicPr>
        <p:blipFill rotWithShape="1">
          <a:blip r:embed="rId2" cstate="print">
            <a:extLst>
              <a:ext uri="{28A0092B-C50C-407E-A947-70E740481C1C}">
                <a14:useLocalDpi xmlns:a14="http://schemas.microsoft.com/office/drawing/2010/main"/>
              </a:ext>
            </a:extLst>
          </a:blip>
          <a:srcRect t="33105"/>
          <a:stretch/>
        </p:blipFill>
        <p:spPr>
          <a:xfrm>
            <a:off x="0" y="6278907"/>
            <a:ext cx="12215520" cy="611500"/>
          </a:xfrm>
          <a:prstGeom prst="rect">
            <a:avLst/>
          </a:prstGeom>
        </p:spPr>
      </p:pic>
      <p:pic>
        <p:nvPicPr>
          <p:cNvPr id="11" name="Picture 10" descr="Divide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92841" y="6225852"/>
            <a:ext cx="862475" cy="706481"/>
          </a:xfrm>
          <a:prstGeom prst="rect">
            <a:avLst/>
          </a:prstGeom>
        </p:spPr>
      </p:pic>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47110897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3_Grey Footer">
    <p:spTree>
      <p:nvGrpSpPr>
        <p:cNvPr id="1" name=""/>
        <p:cNvGrpSpPr/>
        <p:nvPr/>
      </p:nvGrpSpPr>
      <p:grpSpPr>
        <a:xfrm>
          <a:off x="0" y="0"/>
          <a:ext cx="0" cy="0"/>
          <a:chOff x="0" y="0"/>
          <a:chExt cx="0" cy="0"/>
        </a:xfrm>
      </p:grpSpPr>
      <p:pic>
        <p:nvPicPr>
          <p:cNvPr id="2" name="Picture 1" descr="Grey-Bottom.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7" name="Picture 6" descr="Divide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6361" y="6195749"/>
            <a:ext cx="862475" cy="706481"/>
          </a:xfrm>
          <a:prstGeom prst="rect">
            <a:avLst/>
          </a:prstGeom>
        </p:spPr>
      </p:pic>
      <p:sp>
        <p:nvSpPr>
          <p:cNvPr id="8" name="Slide Number Placeholder 7"/>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27196415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3_Full Bleed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3176" y="1"/>
            <a:ext cx="12188824" cy="6846619"/>
          </a:xfrm>
          <a:prstGeom prst="rect">
            <a:avLst/>
          </a:prstGeom>
        </p:spPr>
      </p:pic>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18856609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3_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4" name="Title 1"/>
          <p:cNvSpPr>
            <a:spLocks noGrp="1"/>
          </p:cNvSpPr>
          <p:nvPr>
            <p:ph type="title"/>
          </p:nvPr>
        </p:nvSpPr>
        <p:spPr>
          <a:xfrm>
            <a:off x="609600" y="274702"/>
            <a:ext cx="10972800" cy="589831"/>
          </a:xfrm>
          <a:prstGeom prst="rect">
            <a:avLst/>
          </a:prstGeom>
        </p:spPr>
        <p:txBody>
          <a:bodyPr lIns="91348" tIns="45718" rIns="91348" bIns="45718"/>
          <a:lstStyle>
            <a:lvl1pPr algn="ctr">
              <a:defRPr sz="3200">
                <a:solidFill>
                  <a:srgbClr val="003463"/>
                </a:solidFill>
              </a:defRPr>
            </a:lvl1pPr>
          </a:lstStyle>
          <a:p>
            <a:r>
              <a:rPr lang="en-US" smtClean="0"/>
              <a:t>Click to edit Master title style</a:t>
            </a:r>
            <a:endParaRPr lang="en-US" dirty="0"/>
          </a:p>
        </p:txBody>
      </p:sp>
      <p:sp>
        <p:nvSpPr>
          <p:cNvPr id="5" name="Content Placeholder 2"/>
          <p:cNvSpPr>
            <a:spLocks noGrp="1"/>
          </p:cNvSpPr>
          <p:nvPr>
            <p:ph idx="1"/>
          </p:nvPr>
        </p:nvSpPr>
        <p:spPr>
          <a:xfrm>
            <a:off x="609600" y="1147657"/>
            <a:ext cx="10972800" cy="4978507"/>
          </a:xfrm>
          <a:prstGeom prst="rect">
            <a:avLst/>
          </a:prstGeom>
        </p:spPr>
        <p:txBody>
          <a:bodyPr lIns="91348" tIns="45718" rIns="91348" bIns="45718"/>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7554359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761" y="6356352"/>
            <a:ext cx="2843955" cy="365125"/>
          </a:xfrm>
          <a:prstGeom prst="rect">
            <a:avLst/>
          </a:prstGeom>
        </p:spPr>
        <p:txBody>
          <a:bodyPr lIns="91260" tIns="45718" rIns="91260" bIns="45718"/>
          <a:lstStyle/>
          <a:p>
            <a:fld id="{44FCACE8-14B6-43E3-8BD7-AB6AF846EB8B}" type="datetimeFigureOut">
              <a:rPr lang="en-US">
                <a:solidFill>
                  <a:prstClr val="black"/>
                </a:solidFill>
              </a:rPr>
              <a:pPr/>
              <a:t>10/19/17</a:t>
            </a:fld>
            <a:endParaRPr lang="en-US">
              <a:solidFill>
                <a:prstClr val="black"/>
              </a:solidFill>
            </a:endParaRPr>
          </a:p>
        </p:txBody>
      </p:sp>
      <p:sp>
        <p:nvSpPr>
          <p:cNvPr id="3" name="Footer Placeholder 2"/>
          <p:cNvSpPr>
            <a:spLocks noGrp="1"/>
          </p:cNvSpPr>
          <p:nvPr>
            <p:ph type="ftr" sz="quarter" idx="11"/>
          </p:nvPr>
        </p:nvSpPr>
        <p:spPr>
          <a:xfrm>
            <a:off x="4165148" y="6356352"/>
            <a:ext cx="3861807" cy="365125"/>
          </a:xfrm>
          <a:prstGeom prst="rect">
            <a:avLst/>
          </a:prstGeom>
        </p:spPr>
        <p:txBody>
          <a:bodyPr lIns="91260" tIns="45718" rIns="91260" bIns="45718"/>
          <a:lstStyle/>
          <a:p>
            <a:endParaRPr lang="en-US">
              <a:solidFill>
                <a:prstClr val="black"/>
              </a:solidFill>
            </a:endParaRPr>
          </a:p>
        </p:txBody>
      </p:sp>
      <p:sp>
        <p:nvSpPr>
          <p:cNvPr id="4" name="Slide Number Placeholder 3"/>
          <p:cNvSpPr>
            <a:spLocks noGrp="1"/>
          </p:cNvSpPr>
          <p:nvPr>
            <p:ph type="sldNum" sz="quarter" idx="12"/>
          </p:nvPr>
        </p:nvSpPr>
        <p:spPr>
          <a:xfrm>
            <a:off x="8738408" y="6356352"/>
            <a:ext cx="2843953" cy="365125"/>
          </a:xfrm>
          <a:prstGeom prst="rect">
            <a:avLst/>
          </a:prstGeom>
        </p:spPr>
        <p:txBody>
          <a:bodyPr lIns="91260" tIns="45718" rIns="91260" bIns="45718"/>
          <a:lstStyle/>
          <a:p>
            <a:fld id="{AF6C9B7C-BF3D-4868-A7C6-244F568C908D}"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5512773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4_NO 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75630516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3_Top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b="45867"/>
          <a:stretch/>
        </p:blipFill>
        <p:spPr>
          <a:xfrm>
            <a:off x="3176" y="40"/>
            <a:ext cx="12188824" cy="3706287"/>
          </a:xfrm>
          <a:prstGeom prst="rect">
            <a:avLst/>
          </a:prstGeom>
        </p:spPr>
      </p:pic>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2938494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3_Bottom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50084" b="-1156"/>
          <a:stretch/>
        </p:blipFill>
        <p:spPr>
          <a:xfrm>
            <a:off x="3176" y="3429000"/>
            <a:ext cx="12188824" cy="3496733"/>
          </a:xfrm>
          <a:prstGeom prst="rect">
            <a:avLst/>
          </a:prstGeom>
        </p:spPr>
      </p:pic>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77928337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3_Blank Slid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46427961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x">
  <p:cSld name="NO TEXT - Title Only">
    <p:spTree>
      <p:nvGrpSpPr>
        <p:cNvPr id="1" name=""/>
        <p:cNvGrpSpPr/>
        <p:nvPr/>
      </p:nvGrpSpPr>
      <p:grpSpPr>
        <a:xfrm>
          <a:off x="0" y="0"/>
          <a:ext cx="0" cy="0"/>
          <a:chOff x="0" y="0"/>
          <a:chExt cx="0" cy="0"/>
        </a:xfrm>
      </p:grpSpPr>
      <p:sp>
        <p:nvSpPr>
          <p:cNvPr id="91" name="Shape 91"/>
          <p:cNvSpPr>
            <a:spLocks noGrp="1"/>
          </p:cNvSpPr>
          <p:nvPr>
            <p:ph type="sldNum" sz="quarter" idx="2"/>
          </p:nvPr>
        </p:nvSpPr>
        <p:spPr>
          <a:prstGeom prst="rect">
            <a:avLst/>
          </a:prstGeom>
        </p:spPr>
        <p:txBody>
          <a:bodyPr/>
          <a:lstStyle/>
          <a:p>
            <a:fld id="{86CB4B4D-7CA3-9044-876B-883B54F8677D}" type="slidenum">
              <a:rPr>
                <a:solidFill>
                  <a:srgbClr val="000000">
                    <a:tint val="75000"/>
                  </a:srgbClr>
                </a:solidFill>
              </a:rPr>
              <a:pPr/>
              <a:t>‹#›</a:t>
            </a:fld>
            <a:endParaRPr>
              <a:solidFill>
                <a:srgbClr val="000000">
                  <a:tint val="75000"/>
                </a:srgbClr>
              </a:solidFill>
            </a:endParaRPr>
          </a:p>
        </p:txBody>
      </p:sp>
    </p:spTree>
    <p:extLst>
      <p:ext uri="{BB962C8B-B14F-4D97-AF65-F5344CB8AC3E}">
        <p14:creationId xmlns:p14="http://schemas.microsoft.com/office/powerpoint/2010/main" val="4020326586"/>
      </p:ext>
    </p:extLst>
  </p:cSld>
  <p:clrMapOvr>
    <a:masterClrMapping/>
  </p:clrMapOvr>
  <p:transition xmlns:p14="http://schemas.microsoft.com/office/powerpoint/2010/main" spd="med"/>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userDrawn="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4" cstate="print">
            <a:alphaModFix/>
            <a:extLst>
              <a:ext uri="{28A0092B-C50C-407E-A947-70E740481C1C}">
                <a14:useLocalDpi xmlns:a14="http://schemas.microsoft.com/office/drawing/2010/main"/>
              </a:ext>
            </a:extLst>
          </a:blip>
          <a:srcRect/>
          <a:stretch/>
        </p:blipFill>
        <p:spPr>
          <a:xfrm>
            <a:off x="3176" y="1"/>
            <a:ext cx="12188824" cy="6846619"/>
          </a:xfrm>
          <a:prstGeom prst="rect">
            <a:avLst/>
          </a:prstGeom>
        </p:spPr>
      </p:pic>
      <p:sp>
        <p:nvSpPr>
          <p:cNvPr id="6" name="Text Placeholder 2"/>
          <p:cNvSpPr>
            <a:spLocks noGrp="1"/>
          </p:cNvSpPr>
          <p:nvPr>
            <p:ph type="body" idx="17"/>
          </p:nvPr>
        </p:nvSpPr>
        <p:spPr>
          <a:xfrm>
            <a:off x="8128065" y="5974133"/>
            <a:ext cx="3854751" cy="697395"/>
          </a:xfrm>
          <a:prstGeom prst="rect">
            <a:avLst/>
          </a:prstGeom>
        </p:spPr>
        <p:txBody>
          <a:bodyPr lIns="91348" tIns="45718" rIns="91348" bIns="45718" anchor="b"/>
          <a:lstStyle>
            <a:lvl1pPr marL="0" indent="0" algn="r">
              <a:lnSpc>
                <a:spcPct val="100000"/>
              </a:lnSpc>
              <a:spcBef>
                <a:spcPts val="0"/>
              </a:spcBef>
              <a:buNone/>
              <a:defRPr sz="900" b="0">
                <a:solidFill>
                  <a:srgbClr val="FFFFFF"/>
                </a:solidFill>
              </a:defRPr>
            </a:lvl1pPr>
            <a:lvl2pPr marL="342522" indent="0">
              <a:buNone/>
              <a:defRPr sz="1500" b="1"/>
            </a:lvl2pPr>
            <a:lvl3pPr marL="685046" indent="0">
              <a:buNone/>
              <a:defRPr sz="1300" b="1"/>
            </a:lvl3pPr>
            <a:lvl4pPr marL="1027509" indent="0">
              <a:buNone/>
              <a:defRPr sz="1200" b="1"/>
            </a:lvl4pPr>
            <a:lvl5pPr marL="1370002" indent="0">
              <a:buNone/>
              <a:defRPr sz="1200" b="1"/>
            </a:lvl5pPr>
            <a:lvl6pPr marL="1712495" indent="0">
              <a:buNone/>
              <a:defRPr sz="1200" b="1"/>
            </a:lvl6pPr>
            <a:lvl7pPr marL="2054959" indent="0">
              <a:buNone/>
              <a:defRPr sz="1200" b="1"/>
            </a:lvl7pPr>
            <a:lvl8pPr marL="2397480" indent="0">
              <a:buNone/>
              <a:defRPr sz="1200" b="1"/>
            </a:lvl8pPr>
            <a:lvl9pPr marL="2740002" indent="0">
              <a:buNone/>
              <a:defRPr sz="1200" b="1"/>
            </a:lvl9pPr>
          </a:lstStyle>
          <a:p>
            <a:pPr lvl="0"/>
            <a:r>
              <a:rPr lang="en-US" smtClean="0"/>
              <a:t>Click to edit Master text styles</a:t>
            </a:r>
          </a:p>
        </p:txBody>
      </p:sp>
      <p:sp>
        <p:nvSpPr>
          <p:cNvPr id="7" name="Title 1"/>
          <p:cNvSpPr>
            <a:spLocks noGrp="1"/>
          </p:cNvSpPr>
          <p:nvPr>
            <p:ph type="ctrTitle"/>
          </p:nvPr>
        </p:nvSpPr>
        <p:spPr>
          <a:xfrm>
            <a:off x="52" y="5167037"/>
            <a:ext cx="12191999" cy="548219"/>
          </a:xfrm>
          <a:prstGeom prst="rect">
            <a:avLst/>
          </a:prstGeom>
        </p:spPr>
        <p:txBody>
          <a:bodyPr lIns="91348" tIns="45718" rIns="91348" bIns="45718"/>
          <a:lstStyle>
            <a:lvl1pPr algn="ctr">
              <a:lnSpc>
                <a:spcPct val="80000"/>
              </a:lnSpc>
              <a:tabLst>
                <a:tab pos="380561" algn="l"/>
              </a:tabLst>
              <a:defRPr sz="4300" b="0" cap="all" baseline="0">
                <a:solidFill>
                  <a:srgbClr val="00ADEE"/>
                </a:solidFill>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39191" y="332752"/>
            <a:ext cx="1067032" cy="375271"/>
          </a:xfrm>
          <a:prstGeom prst="rect">
            <a:avLst/>
          </a:prstGeom>
        </p:spPr>
      </p:pic>
      <p:pic>
        <p:nvPicPr>
          <p:cNvPr id="9" name="Picture 8"/>
          <p:cNvPicPr>
            <a:picLocks noChangeAspect="1"/>
          </p:cNvPicPr>
          <p:nvPr userDrawn="1"/>
        </p:nvPicPr>
        <p:blipFill rotWithShape="1">
          <a:blip r:embed="rId6" cstate="print">
            <a:extLst>
              <a:ext uri="{28A0092B-C50C-407E-A947-70E740481C1C}">
                <a14:useLocalDpi xmlns:a14="http://schemas.microsoft.com/office/drawing/2010/main" val="0"/>
              </a:ext>
            </a:extLst>
          </a:blip>
          <a:srcRect b="8754"/>
          <a:stretch/>
        </p:blipFill>
        <p:spPr>
          <a:xfrm>
            <a:off x="3493595" y="893750"/>
            <a:ext cx="5204812" cy="3999345"/>
          </a:xfrm>
          <a:prstGeom prst="rect">
            <a:avLst/>
          </a:prstGeom>
        </p:spPr>
      </p:pic>
    </p:spTree>
    <p:extLst>
      <p:ext uri="{BB962C8B-B14F-4D97-AF65-F5344CB8AC3E}">
        <p14:creationId xmlns:p14="http://schemas.microsoft.com/office/powerpoint/2010/main" val="1296212998"/>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0" y="533403"/>
            <a:ext cx="12192000" cy="571500"/>
          </a:xfrm>
          <a:prstGeom prst="rect">
            <a:avLst/>
          </a:prstGeom>
        </p:spPr>
        <p:txBody>
          <a:bodyPr vert="horz" wrap="square" lIns="91348" tIns="0" rIns="91348" bIns="0" rtlCol="0" anchor="t" anchorCtr="0">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410299946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0" y="533403"/>
            <a:ext cx="12192000" cy="571500"/>
          </a:xfrm>
          <a:prstGeom prst="rect">
            <a:avLst/>
          </a:prstGeom>
        </p:spPr>
        <p:txBody>
          <a:bodyPr vert="horz" wrap="square" lIns="91348" tIns="0" rIns="91348" bIns="0" rtlCol="0" anchor="t" anchorCtr="0">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253982141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0" y="533403"/>
            <a:ext cx="12192000" cy="571500"/>
          </a:xfrm>
          <a:prstGeom prst="rect">
            <a:avLst/>
          </a:prstGeom>
        </p:spPr>
        <p:txBody>
          <a:bodyPr vert="horz" wrap="square" lIns="91348" tIns="0" rIns="91348" bIns="0" rtlCol="0" anchor="t" anchorCtr="0">
            <a:noAutofit/>
          </a:bodyPr>
          <a:lstStyle/>
          <a:p>
            <a:r>
              <a:rPr lang="en-US" dirty="0"/>
              <a:t>Click to edit Master title style</a:t>
            </a:r>
          </a:p>
        </p:txBody>
      </p:sp>
    </p:spTree>
    <p:extLst>
      <p:ext uri="{BB962C8B-B14F-4D97-AF65-F5344CB8AC3E}">
        <p14:creationId xmlns:p14="http://schemas.microsoft.com/office/powerpoint/2010/main" val="43342035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0" y="533403"/>
            <a:ext cx="12192000" cy="571500"/>
          </a:xfrm>
          <a:prstGeom prst="rect">
            <a:avLst/>
          </a:prstGeom>
        </p:spPr>
        <p:txBody>
          <a:bodyPr vert="horz" wrap="square" lIns="91348" tIns="0" rIns="91348" bIns="0" rtlCol="0" anchor="t" anchorCtr="0">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7161976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878" y="273049"/>
            <a:ext cx="4011071" cy="1162051"/>
          </a:xfrm>
          <a:prstGeom prst="rect">
            <a:avLst/>
          </a:prstGeom>
        </p:spPr>
        <p:txBody>
          <a:bodyPr lIns="91260" tIns="45718" rIns="91260" bIns="45718"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916" y="273172"/>
            <a:ext cx="6815325" cy="5853113"/>
          </a:xfrm>
          <a:prstGeom prst="rect">
            <a:avLst/>
          </a:prstGeom>
        </p:spPr>
        <p:txBody>
          <a:bodyPr lIns="91260" tIns="45718" rIns="91260"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878" y="1435104"/>
            <a:ext cx="4011071" cy="4691063"/>
          </a:xfrm>
          <a:prstGeom prst="rect">
            <a:avLst/>
          </a:prstGeom>
        </p:spPr>
        <p:txBody>
          <a:bodyPr lIns="91260" tIns="45718" rIns="91260" bIns="45718"/>
          <a:lstStyle>
            <a:lvl1pPr marL="0" indent="0">
              <a:buNone/>
              <a:defRPr sz="1500"/>
            </a:lvl1pPr>
            <a:lvl2pPr marL="456123" indent="0">
              <a:buNone/>
              <a:defRPr sz="1200"/>
            </a:lvl2pPr>
            <a:lvl3pPr marL="912360" indent="0">
              <a:buNone/>
              <a:defRPr sz="1100"/>
            </a:lvl3pPr>
            <a:lvl4pPr marL="1368540" indent="0">
              <a:buNone/>
              <a:defRPr sz="900"/>
            </a:lvl4pPr>
            <a:lvl5pPr marL="1824720" indent="0">
              <a:buNone/>
              <a:defRPr sz="900"/>
            </a:lvl5pPr>
            <a:lvl6pPr marL="2280958" indent="0">
              <a:buNone/>
              <a:defRPr sz="900"/>
            </a:lvl6pPr>
            <a:lvl7pPr marL="2737078" indent="0">
              <a:buNone/>
              <a:defRPr sz="900"/>
            </a:lvl7pPr>
            <a:lvl8pPr marL="3193200" indent="0">
              <a:buNone/>
              <a:defRPr sz="900"/>
            </a:lvl8pPr>
            <a:lvl9pPr marL="3649323"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761" y="6356352"/>
            <a:ext cx="2843955" cy="365125"/>
          </a:xfrm>
          <a:prstGeom prst="rect">
            <a:avLst/>
          </a:prstGeom>
        </p:spPr>
        <p:txBody>
          <a:bodyPr lIns="91260" tIns="45718" rIns="91260" bIns="45718"/>
          <a:lstStyle/>
          <a:p>
            <a:fld id="{44FCACE8-14B6-43E3-8BD7-AB6AF846EB8B}" type="datetimeFigureOut">
              <a:rPr lang="en-US">
                <a:solidFill>
                  <a:prstClr val="black"/>
                </a:solidFill>
              </a:rPr>
              <a:pPr/>
              <a:t>10/19/17</a:t>
            </a:fld>
            <a:endParaRPr lang="en-US">
              <a:solidFill>
                <a:prstClr val="black"/>
              </a:solidFill>
            </a:endParaRPr>
          </a:p>
        </p:txBody>
      </p:sp>
      <p:sp>
        <p:nvSpPr>
          <p:cNvPr id="6" name="Footer Placeholder 5"/>
          <p:cNvSpPr>
            <a:spLocks noGrp="1"/>
          </p:cNvSpPr>
          <p:nvPr>
            <p:ph type="ftr" sz="quarter" idx="11"/>
          </p:nvPr>
        </p:nvSpPr>
        <p:spPr>
          <a:xfrm>
            <a:off x="4165148" y="6356352"/>
            <a:ext cx="3861807" cy="365125"/>
          </a:xfrm>
          <a:prstGeom prst="rect">
            <a:avLst/>
          </a:prstGeom>
        </p:spPr>
        <p:txBody>
          <a:bodyPr lIns="91260" tIns="45718" rIns="91260" bIns="45718"/>
          <a:lstStyle/>
          <a:p>
            <a:endParaRPr lang="en-US">
              <a:solidFill>
                <a:prstClr val="black"/>
              </a:solidFill>
            </a:endParaRPr>
          </a:p>
        </p:txBody>
      </p:sp>
      <p:sp>
        <p:nvSpPr>
          <p:cNvPr id="7" name="Slide Number Placeholder 6"/>
          <p:cNvSpPr>
            <a:spLocks noGrp="1"/>
          </p:cNvSpPr>
          <p:nvPr>
            <p:ph type="sldNum" sz="quarter" idx="12"/>
          </p:nvPr>
        </p:nvSpPr>
        <p:spPr>
          <a:xfrm>
            <a:off x="8738408" y="6356352"/>
            <a:ext cx="2843953" cy="365125"/>
          </a:xfrm>
          <a:prstGeom prst="rect">
            <a:avLst/>
          </a:prstGeom>
        </p:spPr>
        <p:txBody>
          <a:bodyPr lIns="91260" tIns="45718" rIns="91260" bIns="45718"/>
          <a:lstStyle/>
          <a:p>
            <a:fld id="{AF6C9B7C-BF3D-4868-A7C6-244F568C908D}"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5588837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0" y="533403"/>
            <a:ext cx="12192000" cy="571500"/>
          </a:xfrm>
          <a:prstGeom prst="rect">
            <a:avLst/>
          </a:prstGeom>
        </p:spPr>
        <p:txBody>
          <a:bodyPr vert="horz" wrap="square" lIns="91348" tIns="0" rIns="91348" bIns="0" rtlCol="0" anchor="t" anchorCtr="0">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95255869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0" y="533403"/>
            <a:ext cx="12192000" cy="571500"/>
          </a:xfrm>
          <a:prstGeom prst="rect">
            <a:avLst/>
          </a:prstGeom>
        </p:spPr>
        <p:txBody>
          <a:bodyPr vert="horz" wrap="square" lIns="91348" tIns="0" rIns="91348" bIns="0" rtlCol="0" anchor="t" anchorCtr="0">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88140871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sp>
        <p:nvSpPr>
          <p:cNvPr id="2" name="Title 1"/>
          <p:cNvSpPr>
            <a:spLocks noGrp="1"/>
          </p:cNvSpPr>
          <p:nvPr>
            <p:ph type="title"/>
          </p:nvPr>
        </p:nvSpPr>
        <p:spPr>
          <a:xfrm>
            <a:off x="609600" y="275229"/>
            <a:ext cx="10972800" cy="588433"/>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p:txBody>
      </p:sp>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749"/>
            <a:ext cx="862475" cy="706481"/>
          </a:xfrm>
          <a:prstGeom prst="rect">
            <a:avLst/>
          </a:prstGeom>
        </p:spPr>
      </p:pic>
      <p:grpSp>
        <p:nvGrpSpPr>
          <p:cNvPr id="9" name="Group 8"/>
          <p:cNvGrpSpPr/>
          <p:nvPr userDrawn="1"/>
        </p:nvGrpSpPr>
        <p:grpSpPr>
          <a:xfrm>
            <a:off x="10822281" y="6424797"/>
            <a:ext cx="1113367" cy="268320"/>
            <a:chOff x="5308600" y="5258663"/>
            <a:chExt cx="835025" cy="201426"/>
          </a:xfrm>
        </p:grpSpPr>
        <p:pic>
          <p:nvPicPr>
            <p:cNvPr id="10" name="Picture 9" descr="Westwood-One-White-Logo-Separate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93146" y="5274537"/>
              <a:ext cx="350479" cy="181730"/>
            </a:xfrm>
            <a:prstGeom prst="rect">
              <a:avLst/>
            </a:prstGeom>
          </p:spPr>
        </p:pic>
        <p:pic>
          <p:nvPicPr>
            <p:cNvPr id="13" name="Picture 12" descr="CUMULU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08600" y="5258663"/>
              <a:ext cx="350885" cy="201426"/>
            </a:xfrm>
            <a:prstGeom prst="rect">
              <a:avLst/>
            </a:prstGeom>
          </p:spPr>
        </p:pic>
        <p:cxnSp>
          <p:nvCxnSpPr>
            <p:cNvPr id="16" name="Straight Connector 1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87105361"/>
      </p:ext>
    </p:extLst>
  </p:cSld>
  <p:clrMapOvr>
    <a:masterClrMapping/>
  </p:clrMapOvr>
  <p:timing>
    <p:tnLst>
      <p:par>
        <p:cTn xmlns:p14="http://schemas.microsoft.com/office/powerpoint/2010/mai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749"/>
            <a:ext cx="862475" cy="706481"/>
          </a:xfrm>
          <a:prstGeom prst="rect">
            <a:avLst/>
          </a:prstGeom>
        </p:spPr>
      </p:pic>
      <p:grpSp>
        <p:nvGrpSpPr>
          <p:cNvPr id="9" name="Group 8"/>
          <p:cNvGrpSpPr/>
          <p:nvPr userDrawn="1"/>
        </p:nvGrpSpPr>
        <p:grpSpPr>
          <a:xfrm>
            <a:off x="10822281" y="6424797"/>
            <a:ext cx="1113367" cy="268320"/>
            <a:chOff x="5308600" y="5258663"/>
            <a:chExt cx="835025" cy="201426"/>
          </a:xfrm>
        </p:grpSpPr>
        <p:pic>
          <p:nvPicPr>
            <p:cNvPr id="10" name="Picture 9" descr="Westwood-One-White-Logo-Separate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93146" y="5274537"/>
              <a:ext cx="350479" cy="181730"/>
            </a:xfrm>
            <a:prstGeom prst="rect">
              <a:avLst/>
            </a:prstGeom>
          </p:spPr>
        </p:pic>
        <p:pic>
          <p:nvPicPr>
            <p:cNvPr id="13" name="Picture 12" descr="CUMULU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08600" y="5258663"/>
              <a:ext cx="350885" cy="201426"/>
            </a:xfrm>
            <a:prstGeom prst="rect">
              <a:avLst/>
            </a:prstGeom>
          </p:spPr>
        </p:pic>
        <p:cxnSp>
          <p:nvCxnSpPr>
            <p:cNvPr id="16" name="Straight Connector 1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85380686"/>
      </p:ext>
    </p:extLst>
  </p:cSld>
  <p:clrMapOvr>
    <a:masterClrMapping/>
  </p:clrMapOvr>
  <p:timing>
    <p:tnLst>
      <p:par>
        <p:cTn xmlns:p14="http://schemas.microsoft.com/office/powerpoint/2010/mai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Grey Footer">
    <p:spTree>
      <p:nvGrpSpPr>
        <p:cNvPr id="1" name=""/>
        <p:cNvGrpSpPr/>
        <p:nvPr/>
      </p:nvGrpSpPr>
      <p:grpSpPr>
        <a:xfrm>
          <a:off x="0" y="0"/>
          <a:ext cx="0" cy="0"/>
          <a:chOff x="0" y="0"/>
          <a:chExt cx="0" cy="0"/>
        </a:xfrm>
      </p:grpSpPr>
      <p:pic>
        <p:nvPicPr>
          <p:cNvPr id="2" name="Picture 1" descr="Grey-Bottom.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grpSp>
        <p:nvGrpSpPr>
          <p:cNvPr id="3" name="Group 2"/>
          <p:cNvGrpSpPr/>
          <p:nvPr userDrawn="1"/>
        </p:nvGrpSpPr>
        <p:grpSpPr>
          <a:xfrm>
            <a:off x="10845797" y="6435821"/>
            <a:ext cx="1113367" cy="268320"/>
            <a:chOff x="5308600" y="5258663"/>
            <a:chExt cx="835025" cy="201426"/>
          </a:xfrm>
        </p:grpSpPr>
        <p:pic>
          <p:nvPicPr>
            <p:cNvPr id="4" name="Picture 3" descr="Westwood-One-White-Logo-Separate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3146" y="5274537"/>
              <a:ext cx="350479" cy="181730"/>
            </a:xfrm>
            <a:prstGeom prst="rect">
              <a:avLst/>
            </a:prstGeom>
          </p:spPr>
        </p:pic>
        <p:pic>
          <p:nvPicPr>
            <p:cNvPr id="5" name="Picture 4" descr="CUMULU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8600" y="5258663"/>
              <a:ext cx="350885" cy="201426"/>
            </a:xfrm>
            <a:prstGeom prst="rect">
              <a:avLst/>
            </a:prstGeom>
          </p:spPr>
        </p:pic>
        <p:cxnSp>
          <p:nvCxnSpPr>
            <p:cNvPr id="6" name="Straight Connector 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7" name="Picture 6"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16361" y="6195749"/>
            <a:ext cx="862475" cy="706481"/>
          </a:xfrm>
          <a:prstGeom prst="rect">
            <a:avLst/>
          </a:prstGeom>
        </p:spPr>
      </p:pic>
    </p:spTree>
    <p:extLst>
      <p:ext uri="{BB962C8B-B14F-4D97-AF65-F5344CB8AC3E}">
        <p14:creationId xmlns:p14="http://schemas.microsoft.com/office/powerpoint/2010/main" val="3435244930"/>
      </p:ext>
    </p:extLst>
  </p:cSld>
  <p:clrMapOvr>
    <a:masterClrMapping/>
  </p:clrMapOvr>
  <p:timing>
    <p:tnLst>
      <p:par>
        <p:cTn xmlns:p14="http://schemas.microsoft.com/office/powerpoint/2010/mai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Full Bleed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3176" y="1"/>
            <a:ext cx="12188824" cy="6846619"/>
          </a:xfrm>
          <a:prstGeom prst="rect">
            <a:avLst/>
          </a:prstGeom>
        </p:spPr>
      </p:pic>
    </p:spTree>
    <p:extLst>
      <p:ext uri="{BB962C8B-B14F-4D97-AF65-F5344CB8AC3E}">
        <p14:creationId xmlns:p14="http://schemas.microsoft.com/office/powerpoint/2010/main" val="167543818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7127" y="6380329"/>
            <a:ext cx="1320048" cy="336577"/>
          </a:xfrm>
          <a:prstGeom prst="rect">
            <a:avLst/>
          </a:prstGeom>
        </p:spPr>
      </p:pic>
      <p:sp>
        <p:nvSpPr>
          <p:cNvPr id="4" name="Title 1"/>
          <p:cNvSpPr>
            <a:spLocks noGrp="1"/>
          </p:cNvSpPr>
          <p:nvPr>
            <p:ph type="title"/>
          </p:nvPr>
        </p:nvSpPr>
        <p:spPr>
          <a:xfrm>
            <a:off x="609600" y="274702"/>
            <a:ext cx="10972800" cy="589831"/>
          </a:xfrm>
        </p:spPr>
        <p:txBody>
          <a:bodyPr/>
          <a:lstStyle>
            <a:lvl1pPr algn="ctr">
              <a:defRPr sz="3200">
                <a:solidFill>
                  <a:srgbClr val="003463"/>
                </a:solidFill>
              </a:defRPr>
            </a:lvl1pPr>
          </a:lstStyle>
          <a:p>
            <a:r>
              <a:rPr lang="en-US" dirty="0" smtClean="0"/>
              <a:t>Click to edit Master title style</a:t>
            </a:r>
            <a:endParaRPr lang="en-US" dirty="0"/>
          </a:p>
        </p:txBody>
      </p:sp>
      <p:sp>
        <p:nvSpPr>
          <p:cNvPr id="5" name="Content Placeholder 2"/>
          <p:cNvSpPr>
            <a:spLocks noGrp="1"/>
          </p:cNvSpPr>
          <p:nvPr>
            <p:ph idx="1"/>
          </p:nvPr>
        </p:nvSpPr>
        <p:spPr>
          <a:xfrm>
            <a:off x="609600" y="1147657"/>
            <a:ext cx="10972800" cy="49785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2753227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1_NO 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7127" y="6380329"/>
            <a:ext cx="1320048" cy="336577"/>
          </a:xfrm>
          <a:prstGeom prst="rect">
            <a:avLst/>
          </a:prstGeom>
        </p:spPr>
      </p:pic>
    </p:spTree>
    <p:extLst>
      <p:ext uri="{BB962C8B-B14F-4D97-AF65-F5344CB8AC3E}">
        <p14:creationId xmlns:p14="http://schemas.microsoft.com/office/powerpoint/2010/main" val="354829422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Side By Side #1">
    <p:spTree>
      <p:nvGrpSpPr>
        <p:cNvPr id="1" name=""/>
        <p:cNvGrpSpPr/>
        <p:nvPr/>
      </p:nvGrpSpPr>
      <p:grpSpPr>
        <a:xfrm>
          <a:off x="0" y="0"/>
          <a:ext cx="0" cy="0"/>
          <a:chOff x="0" y="0"/>
          <a:chExt cx="0" cy="0"/>
        </a:xfrm>
      </p:grpSpPr>
      <p:pic>
        <p:nvPicPr>
          <p:cNvPr id="3" name="Picture 2"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r="50013"/>
          <a:stretch/>
        </p:blipFill>
        <p:spPr>
          <a:xfrm>
            <a:off x="3176" y="1"/>
            <a:ext cx="6092824" cy="684661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7127" y="6380329"/>
            <a:ext cx="1320048" cy="336577"/>
          </a:xfrm>
          <a:prstGeom prst="rect">
            <a:avLst/>
          </a:prstGeom>
        </p:spPr>
      </p:pic>
    </p:spTree>
    <p:extLst>
      <p:ext uri="{BB962C8B-B14F-4D97-AF65-F5344CB8AC3E}">
        <p14:creationId xmlns:p14="http://schemas.microsoft.com/office/powerpoint/2010/main" val="1857008553"/>
      </p:ext>
    </p:extLst>
  </p:cSld>
  <p:clrMapOvr>
    <a:masterClrMapping/>
  </p:clrMapOvr>
  <p:timing>
    <p:tnLst>
      <p:par>
        <p:cTn xmlns:p14="http://schemas.microsoft.com/office/powerpoint/2010/mai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Side By Side #2">
    <p:spTree>
      <p:nvGrpSpPr>
        <p:cNvPr id="1" name=""/>
        <p:cNvGrpSpPr/>
        <p:nvPr/>
      </p:nvGrpSpPr>
      <p:grpSpPr>
        <a:xfrm>
          <a:off x="0" y="0"/>
          <a:ext cx="0" cy="0"/>
          <a:chOff x="0" y="0"/>
          <a:chExt cx="0" cy="0"/>
        </a:xfrm>
      </p:grpSpPr>
      <p:pic>
        <p:nvPicPr>
          <p:cNvPr id="3" name="Picture 2"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l="49987"/>
          <a:stretch/>
        </p:blipFill>
        <p:spPr>
          <a:xfrm>
            <a:off x="6096000" y="1"/>
            <a:ext cx="6096000" cy="684661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7727" y="6380329"/>
            <a:ext cx="1320048" cy="336577"/>
          </a:xfrm>
          <a:prstGeom prst="rect">
            <a:avLst/>
          </a:prstGeom>
        </p:spPr>
      </p:pic>
    </p:spTree>
    <p:extLst>
      <p:ext uri="{BB962C8B-B14F-4D97-AF65-F5344CB8AC3E}">
        <p14:creationId xmlns:p14="http://schemas.microsoft.com/office/powerpoint/2010/main" val="2362303640"/>
      </p:ext>
    </p:extLst>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812" y="4800601"/>
            <a:ext cx="7315517" cy="566739"/>
          </a:xfrm>
          <a:prstGeom prst="rect">
            <a:avLst/>
          </a:prstGeom>
        </p:spPr>
        <p:txBody>
          <a:bodyPr lIns="91260" tIns="45718" rIns="91260" bIns="45718"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812" y="612775"/>
            <a:ext cx="7315517" cy="4114800"/>
          </a:xfrm>
          <a:prstGeom prst="rect">
            <a:avLst/>
          </a:prstGeom>
        </p:spPr>
        <p:txBody>
          <a:bodyPr lIns="91260" tIns="45718" rIns="91260" bIns="45718"/>
          <a:lstStyle>
            <a:lvl1pPr marL="0" indent="0">
              <a:buNone/>
              <a:defRPr sz="3200"/>
            </a:lvl1pPr>
            <a:lvl2pPr marL="456123" indent="0">
              <a:buNone/>
              <a:defRPr sz="2800"/>
            </a:lvl2pPr>
            <a:lvl3pPr marL="912360" indent="0">
              <a:buNone/>
              <a:defRPr sz="2400"/>
            </a:lvl3pPr>
            <a:lvl4pPr marL="1368540" indent="0">
              <a:buNone/>
              <a:defRPr sz="2000"/>
            </a:lvl4pPr>
            <a:lvl5pPr marL="1824720" indent="0">
              <a:buNone/>
              <a:defRPr sz="2000"/>
            </a:lvl5pPr>
            <a:lvl6pPr marL="2280958" indent="0">
              <a:buNone/>
              <a:defRPr sz="2000"/>
            </a:lvl6pPr>
            <a:lvl7pPr marL="2737078" indent="0">
              <a:buNone/>
              <a:defRPr sz="2000"/>
            </a:lvl7pPr>
            <a:lvl8pPr marL="3193200" indent="0">
              <a:buNone/>
              <a:defRPr sz="2000"/>
            </a:lvl8pPr>
            <a:lvl9pPr marL="3649323"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812" y="5367457"/>
            <a:ext cx="7315517" cy="804863"/>
          </a:xfrm>
          <a:prstGeom prst="rect">
            <a:avLst/>
          </a:prstGeom>
        </p:spPr>
        <p:txBody>
          <a:bodyPr lIns="91260" tIns="45718" rIns="91260" bIns="45718"/>
          <a:lstStyle>
            <a:lvl1pPr marL="0" indent="0">
              <a:buNone/>
              <a:defRPr sz="1500"/>
            </a:lvl1pPr>
            <a:lvl2pPr marL="456123" indent="0">
              <a:buNone/>
              <a:defRPr sz="1200"/>
            </a:lvl2pPr>
            <a:lvl3pPr marL="912360" indent="0">
              <a:buNone/>
              <a:defRPr sz="1100"/>
            </a:lvl3pPr>
            <a:lvl4pPr marL="1368540" indent="0">
              <a:buNone/>
              <a:defRPr sz="900"/>
            </a:lvl4pPr>
            <a:lvl5pPr marL="1824720" indent="0">
              <a:buNone/>
              <a:defRPr sz="900"/>
            </a:lvl5pPr>
            <a:lvl6pPr marL="2280958" indent="0">
              <a:buNone/>
              <a:defRPr sz="900"/>
            </a:lvl6pPr>
            <a:lvl7pPr marL="2737078" indent="0">
              <a:buNone/>
              <a:defRPr sz="900"/>
            </a:lvl7pPr>
            <a:lvl8pPr marL="3193200" indent="0">
              <a:buNone/>
              <a:defRPr sz="900"/>
            </a:lvl8pPr>
            <a:lvl9pPr marL="3649323"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761" y="6356352"/>
            <a:ext cx="2843955" cy="365125"/>
          </a:xfrm>
          <a:prstGeom prst="rect">
            <a:avLst/>
          </a:prstGeom>
        </p:spPr>
        <p:txBody>
          <a:bodyPr lIns="91260" tIns="45718" rIns="91260" bIns="45718"/>
          <a:lstStyle/>
          <a:p>
            <a:fld id="{44FCACE8-14B6-43E3-8BD7-AB6AF846EB8B}" type="datetimeFigureOut">
              <a:rPr lang="en-US">
                <a:solidFill>
                  <a:prstClr val="black"/>
                </a:solidFill>
              </a:rPr>
              <a:pPr/>
              <a:t>10/19/17</a:t>
            </a:fld>
            <a:endParaRPr lang="en-US">
              <a:solidFill>
                <a:prstClr val="black"/>
              </a:solidFill>
            </a:endParaRPr>
          </a:p>
        </p:txBody>
      </p:sp>
      <p:sp>
        <p:nvSpPr>
          <p:cNvPr id="6" name="Footer Placeholder 5"/>
          <p:cNvSpPr>
            <a:spLocks noGrp="1"/>
          </p:cNvSpPr>
          <p:nvPr>
            <p:ph type="ftr" sz="quarter" idx="11"/>
          </p:nvPr>
        </p:nvSpPr>
        <p:spPr>
          <a:xfrm>
            <a:off x="4165148" y="6356352"/>
            <a:ext cx="3861807" cy="365125"/>
          </a:xfrm>
          <a:prstGeom prst="rect">
            <a:avLst/>
          </a:prstGeom>
        </p:spPr>
        <p:txBody>
          <a:bodyPr lIns="91260" tIns="45718" rIns="91260" bIns="45718"/>
          <a:lstStyle/>
          <a:p>
            <a:endParaRPr lang="en-US">
              <a:solidFill>
                <a:prstClr val="black"/>
              </a:solidFill>
            </a:endParaRPr>
          </a:p>
        </p:txBody>
      </p:sp>
      <p:sp>
        <p:nvSpPr>
          <p:cNvPr id="7" name="Slide Number Placeholder 6"/>
          <p:cNvSpPr>
            <a:spLocks noGrp="1"/>
          </p:cNvSpPr>
          <p:nvPr>
            <p:ph type="sldNum" sz="quarter" idx="12"/>
          </p:nvPr>
        </p:nvSpPr>
        <p:spPr>
          <a:xfrm>
            <a:off x="8738408" y="6356352"/>
            <a:ext cx="2843953" cy="365125"/>
          </a:xfrm>
          <a:prstGeom prst="rect">
            <a:avLst/>
          </a:prstGeom>
        </p:spPr>
        <p:txBody>
          <a:bodyPr lIns="91260" tIns="45718" rIns="91260" bIns="45718"/>
          <a:lstStyle/>
          <a:p>
            <a:fld id="{AF6C9B7C-BF3D-4868-A7C6-244F568C908D}"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1195820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op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b="45867"/>
          <a:stretch/>
        </p:blipFill>
        <p:spPr>
          <a:xfrm>
            <a:off x="3176" y="40"/>
            <a:ext cx="12188824" cy="3706287"/>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7127" y="6380329"/>
            <a:ext cx="1320048" cy="336577"/>
          </a:xfrm>
          <a:prstGeom prst="rect">
            <a:avLst/>
          </a:prstGeom>
        </p:spPr>
      </p:pic>
    </p:spTree>
    <p:extLst>
      <p:ext uri="{BB962C8B-B14F-4D97-AF65-F5344CB8AC3E}">
        <p14:creationId xmlns:p14="http://schemas.microsoft.com/office/powerpoint/2010/main" val="246012717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Bottom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50084" b="-1156"/>
          <a:stretch/>
        </p:blipFill>
        <p:spPr>
          <a:xfrm>
            <a:off x="3176" y="3429000"/>
            <a:ext cx="12188824" cy="3496733"/>
          </a:xfrm>
          <a:prstGeom prst="rect">
            <a:avLst/>
          </a:prstGeom>
        </p:spPr>
      </p:pic>
      <p:grpSp>
        <p:nvGrpSpPr>
          <p:cNvPr id="4" name="Group 3"/>
          <p:cNvGrpSpPr/>
          <p:nvPr userDrawn="1"/>
        </p:nvGrpSpPr>
        <p:grpSpPr>
          <a:xfrm>
            <a:off x="10822281" y="6482853"/>
            <a:ext cx="1113367" cy="268320"/>
            <a:chOff x="5308600" y="5258663"/>
            <a:chExt cx="835025" cy="201426"/>
          </a:xfrm>
        </p:grpSpPr>
        <p:pic>
          <p:nvPicPr>
            <p:cNvPr id="5" name="Picture 4" descr="Westwood-One-White-Logo-Separate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93146" y="5274537"/>
              <a:ext cx="350479" cy="181730"/>
            </a:xfrm>
            <a:prstGeom prst="rect">
              <a:avLst/>
            </a:prstGeom>
          </p:spPr>
        </p:pic>
        <p:pic>
          <p:nvPicPr>
            <p:cNvPr id="8" name="Picture 7" descr="CUMULUS.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08600" y="5258663"/>
              <a:ext cx="350885" cy="201426"/>
            </a:xfrm>
            <a:prstGeom prst="rect">
              <a:avLst/>
            </a:prstGeom>
          </p:spPr>
        </p:pic>
        <p:cxnSp>
          <p:nvCxnSpPr>
            <p:cNvPr id="9" name="Straight Connector 8"/>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9647316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4" y="6195688"/>
            <a:ext cx="862475" cy="706481"/>
          </a:xfrm>
          <a:prstGeom prst="rect">
            <a:avLst/>
          </a:prstGeom>
        </p:spPr>
      </p:pic>
      <p:grpSp>
        <p:nvGrpSpPr>
          <p:cNvPr id="9" name="Group 8"/>
          <p:cNvGrpSpPr/>
          <p:nvPr userDrawn="1"/>
        </p:nvGrpSpPr>
        <p:grpSpPr>
          <a:xfrm>
            <a:off x="10822219" y="6424797"/>
            <a:ext cx="1113367" cy="268320"/>
            <a:chOff x="5308600" y="5258663"/>
            <a:chExt cx="835025" cy="201426"/>
          </a:xfrm>
        </p:grpSpPr>
        <p:pic>
          <p:nvPicPr>
            <p:cNvPr id="10" name="Picture 9" descr="Westwood-One-White-Logo-Separate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93146" y="5274537"/>
              <a:ext cx="350479" cy="181730"/>
            </a:xfrm>
            <a:prstGeom prst="rect">
              <a:avLst/>
            </a:prstGeom>
          </p:spPr>
        </p:pic>
        <p:pic>
          <p:nvPicPr>
            <p:cNvPr id="13" name="Picture 12" descr="CUMULU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08600" y="5258663"/>
              <a:ext cx="350885" cy="201426"/>
            </a:xfrm>
            <a:prstGeom prst="rect">
              <a:avLst/>
            </a:prstGeom>
          </p:spPr>
        </p:pic>
        <p:cxnSp>
          <p:nvCxnSpPr>
            <p:cNvPr id="16" name="Straight Connector 1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00022341"/>
      </p:ext>
    </p:extLst>
  </p:cSld>
  <p:clrMapOvr>
    <a:masterClrMapping/>
  </p:clrMapOvr>
  <p:timing>
    <p:tnLst>
      <p:par>
        <p:cTn xmlns:p14="http://schemas.microsoft.com/office/powerpoint/2010/mai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Side By Side #1">
    <p:spTree>
      <p:nvGrpSpPr>
        <p:cNvPr id="1" name=""/>
        <p:cNvGrpSpPr/>
        <p:nvPr/>
      </p:nvGrpSpPr>
      <p:grpSpPr>
        <a:xfrm>
          <a:off x="0" y="0"/>
          <a:ext cx="0" cy="0"/>
          <a:chOff x="0" y="0"/>
          <a:chExt cx="0" cy="0"/>
        </a:xfrm>
      </p:grpSpPr>
      <p:pic>
        <p:nvPicPr>
          <p:cNvPr id="3" name="Picture 2" descr="Blue.jpg"/>
          <p:cNvPicPr>
            <a:picLocks/>
          </p:cNvPicPr>
          <p:nvPr userDrawn="1"/>
        </p:nvPicPr>
        <p:blipFill rotWithShape="1">
          <a:blip r:embed="rId2" cstate="print">
            <a:alphaModFix/>
            <a:extLst>
              <a:ext uri="{28A0092B-C50C-407E-A947-70E740481C1C}">
                <a14:useLocalDpi xmlns:a14="http://schemas.microsoft.com/office/drawing/2010/main"/>
              </a:ext>
            </a:extLst>
          </a:blip>
          <a:srcRect r="50013"/>
          <a:stretch/>
        </p:blipFill>
        <p:spPr>
          <a:xfrm>
            <a:off x="3178" y="1"/>
            <a:ext cx="6091481" cy="6871003"/>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7127" y="6380270"/>
            <a:ext cx="1320048" cy="336577"/>
          </a:xfrm>
          <a:prstGeom prst="rect">
            <a:avLst/>
          </a:prstGeom>
        </p:spPr>
      </p:pic>
    </p:spTree>
    <p:extLst>
      <p:ext uri="{BB962C8B-B14F-4D97-AF65-F5344CB8AC3E}">
        <p14:creationId xmlns:p14="http://schemas.microsoft.com/office/powerpoint/2010/main" val="405686676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4" y="6195688"/>
            <a:ext cx="862475" cy="706481"/>
          </a:xfrm>
          <a:prstGeom prst="rect">
            <a:avLst/>
          </a:prstGeom>
        </p:spPr>
      </p:pic>
      <p:grpSp>
        <p:nvGrpSpPr>
          <p:cNvPr id="9" name="Group 8"/>
          <p:cNvGrpSpPr/>
          <p:nvPr userDrawn="1"/>
        </p:nvGrpSpPr>
        <p:grpSpPr>
          <a:xfrm>
            <a:off x="10822219" y="6424797"/>
            <a:ext cx="1113367" cy="268320"/>
            <a:chOff x="5308600" y="5258663"/>
            <a:chExt cx="835025" cy="201426"/>
          </a:xfrm>
        </p:grpSpPr>
        <p:pic>
          <p:nvPicPr>
            <p:cNvPr id="10" name="Picture 9" descr="Westwood-One-White-Logo-Separate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93146" y="5274537"/>
              <a:ext cx="350479" cy="181730"/>
            </a:xfrm>
            <a:prstGeom prst="rect">
              <a:avLst/>
            </a:prstGeom>
          </p:spPr>
        </p:pic>
        <p:pic>
          <p:nvPicPr>
            <p:cNvPr id="13" name="Picture 12" descr="CUMULU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08600" y="5258663"/>
              <a:ext cx="350885" cy="201426"/>
            </a:xfrm>
            <a:prstGeom prst="rect">
              <a:avLst/>
            </a:prstGeom>
          </p:spPr>
        </p:pic>
        <p:cxnSp>
          <p:nvCxnSpPr>
            <p:cNvPr id="16" name="Straight Connector 1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78106370"/>
      </p:ext>
    </p:extLst>
  </p:cSld>
  <p:clrMapOvr>
    <a:masterClrMapping/>
  </p:clrMapOvr>
  <p:timing>
    <p:tnLst>
      <p:par>
        <p:cTn xmlns:p14="http://schemas.microsoft.com/office/powerpoint/2010/mai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Blue Footer">
    <p:spTree>
      <p:nvGrpSpPr>
        <p:cNvPr id="1" name=""/>
        <p:cNvGrpSpPr/>
        <p:nvPr/>
      </p:nvGrpSpPr>
      <p:grpSpPr>
        <a:xfrm>
          <a:off x="0" y="0"/>
          <a:ext cx="0" cy="0"/>
          <a:chOff x="0" y="0"/>
          <a:chExt cx="0" cy="0"/>
        </a:xfrm>
      </p:grpSpPr>
      <p:pic>
        <p:nvPicPr>
          <p:cNvPr id="8" name="Picture 7" descr="Blue.jpg"/>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6278907"/>
            <a:ext cx="12215520" cy="611500"/>
          </a:xfrm>
          <a:prstGeom prst="rect">
            <a:avLst/>
          </a:prstGeom>
        </p:spPr>
      </p:pic>
      <p:grpSp>
        <p:nvGrpSpPr>
          <p:cNvPr id="11" name="Group 10"/>
          <p:cNvGrpSpPr/>
          <p:nvPr userDrawn="1"/>
        </p:nvGrpSpPr>
        <p:grpSpPr>
          <a:xfrm>
            <a:off x="10822219" y="6482853"/>
            <a:ext cx="1113367" cy="268320"/>
            <a:chOff x="5308600" y="5258663"/>
            <a:chExt cx="835025" cy="201426"/>
          </a:xfrm>
        </p:grpSpPr>
        <p:pic>
          <p:nvPicPr>
            <p:cNvPr id="12" name="Picture 11" descr="Westwood-One-White-Logo-Separat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3146" y="5274537"/>
              <a:ext cx="350479" cy="181730"/>
            </a:xfrm>
            <a:prstGeom prst="rect">
              <a:avLst/>
            </a:prstGeom>
          </p:spPr>
        </p:pic>
        <p:pic>
          <p:nvPicPr>
            <p:cNvPr id="13" name="Picture 12" descr="CUMULU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8600" y="5258663"/>
              <a:ext cx="350885" cy="201426"/>
            </a:xfrm>
            <a:prstGeom prst="rect">
              <a:avLst/>
            </a:prstGeom>
          </p:spPr>
        </p:pic>
        <p:cxnSp>
          <p:nvCxnSpPr>
            <p:cNvPr id="14" name="Straight Connector 13"/>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15" name="Picture 14" descr="Divider.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92841" y="6225790"/>
            <a:ext cx="862475" cy="706481"/>
          </a:xfrm>
          <a:prstGeom prst="rect">
            <a:avLst/>
          </a:prstGeom>
        </p:spPr>
      </p:pic>
      <p:pic>
        <p:nvPicPr>
          <p:cNvPr id="16" name="Picture 15" descr="GP_DividerBa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3520" y="5931165"/>
            <a:ext cx="12192000" cy="1103376"/>
          </a:xfrm>
          <a:prstGeom prst="rect">
            <a:avLst/>
          </a:prstGeom>
        </p:spPr>
      </p:pic>
    </p:spTree>
    <p:extLst>
      <p:ext uri="{BB962C8B-B14F-4D97-AF65-F5344CB8AC3E}">
        <p14:creationId xmlns:p14="http://schemas.microsoft.com/office/powerpoint/2010/main" val="2669031865"/>
      </p:ext>
    </p:extLst>
  </p:cSld>
  <p:clrMapOvr>
    <a:masterClrMapping/>
  </p:clrMapOvr>
  <p:timing>
    <p:tnLst>
      <p:par>
        <p:cTn xmlns:p14="http://schemas.microsoft.com/office/powerpoint/2010/mai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Grey Footer">
    <p:spTree>
      <p:nvGrpSpPr>
        <p:cNvPr id="1" name=""/>
        <p:cNvGrpSpPr/>
        <p:nvPr/>
      </p:nvGrpSpPr>
      <p:grpSpPr>
        <a:xfrm>
          <a:off x="0" y="0"/>
          <a:ext cx="0" cy="0"/>
          <a:chOff x="0" y="0"/>
          <a:chExt cx="0" cy="0"/>
        </a:xfrm>
      </p:grpSpPr>
      <p:pic>
        <p:nvPicPr>
          <p:cNvPr id="2" name="Picture 1" descr="Grey-Bottom.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grpSp>
        <p:nvGrpSpPr>
          <p:cNvPr id="3" name="Group 2"/>
          <p:cNvGrpSpPr/>
          <p:nvPr userDrawn="1"/>
        </p:nvGrpSpPr>
        <p:grpSpPr>
          <a:xfrm>
            <a:off x="10845735" y="6435821"/>
            <a:ext cx="1113367" cy="268320"/>
            <a:chOff x="5308600" y="5258663"/>
            <a:chExt cx="835025" cy="201426"/>
          </a:xfrm>
        </p:grpSpPr>
        <p:pic>
          <p:nvPicPr>
            <p:cNvPr id="4" name="Picture 3" descr="Westwood-One-White-Logo-Separate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3146" y="5274537"/>
              <a:ext cx="350479" cy="181730"/>
            </a:xfrm>
            <a:prstGeom prst="rect">
              <a:avLst/>
            </a:prstGeom>
          </p:spPr>
        </p:pic>
        <p:pic>
          <p:nvPicPr>
            <p:cNvPr id="5" name="Picture 4" descr="CUMULU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8600" y="5258663"/>
              <a:ext cx="350885" cy="201426"/>
            </a:xfrm>
            <a:prstGeom prst="rect">
              <a:avLst/>
            </a:prstGeom>
          </p:spPr>
        </p:pic>
        <p:cxnSp>
          <p:nvCxnSpPr>
            <p:cNvPr id="6" name="Straight Connector 5"/>
            <p:cNvCxnSpPr/>
            <p:nvPr/>
          </p:nvCxnSpPr>
          <p:spPr>
            <a:xfrm>
              <a:off x="5733170" y="5292419"/>
              <a:ext cx="0" cy="13396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7" name="Picture 6"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16361" y="6195688"/>
            <a:ext cx="862475" cy="706481"/>
          </a:xfrm>
          <a:prstGeom prst="rect">
            <a:avLst/>
          </a:prstGeom>
        </p:spPr>
      </p:pic>
    </p:spTree>
    <p:extLst>
      <p:ext uri="{BB962C8B-B14F-4D97-AF65-F5344CB8AC3E}">
        <p14:creationId xmlns:p14="http://schemas.microsoft.com/office/powerpoint/2010/main" val="2049261439"/>
      </p:ext>
    </p:extLst>
  </p:cSld>
  <p:clrMapOvr>
    <a:masterClrMapping/>
  </p:clrMapOvr>
  <p:timing>
    <p:tnLst>
      <p:par>
        <p:cTn xmlns:p14="http://schemas.microsoft.com/office/powerpoint/2010/mai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Full Bleed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447D93-B6AB-0249-BF6D-C469396E1A09}" type="datetimeFigureOut">
              <a:rPr lang="en-US" smtClean="0">
                <a:solidFill>
                  <a:srgbClr val="000000">
                    <a:tint val="75000"/>
                  </a:srgbClr>
                </a:solidFill>
              </a:rPr>
              <a:pPr/>
              <a:t>10/19/17</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2E339157-7E38-A746-8170-34512E2A08F4}" type="slidenum">
              <a:rPr lang="en-US" smtClean="0">
                <a:solidFill>
                  <a:srgbClr val="000000">
                    <a:tint val="75000"/>
                  </a:srgbClr>
                </a:solidFill>
              </a:rPr>
              <a:pPr/>
              <a:t>‹#›</a:t>
            </a:fld>
            <a:endParaRPr lang="en-US">
              <a:solidFill>
                <a:srgbClr val="000000">
                  <a:tint val="75000"/>
                </a:srgbClr>
              </a:solidFill>
            </a:endParaRPr>
          </a:p>
        </p:txBody>
      </p:sp>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3176" y="0"/>
            <a:ext cx="12188824" cy="6846619"/>
          </a:xfrm>
          <a:prstGeom prst="rect">
            <a:avLst/>
          </a:prstGeom>
        </p:spPr>
      </p:pic>
    </p:spTree>
    <p:extLst>
      <p:ext uri="{BB962C8B-B14F-4D97-AF65-F5344CB8AC3E}">
        <p14:creationId xmlns:p14="http://schemas.microsoft.com/office/powerpoint/2010/main" val="151337618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7127" y="6380268"/>
            <a:ext cx="1320048" cy="336577"/>
          </a:xfrm>
          <a:prstGeom prst="rect">
            <a:avLst/>
          </a:prstGeom>
        </p:spPr>
      </p:pic>
    </p:spTree>
    <p:extLst>
      <p:ext uri="{BB962C8B-B14F-4D97-AF65-F5344CB8AC3E}">
        <p14:creationId xmlns:p14="http://schemas.microsoft.com/office/powerpoint/2010/main" val="289221291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151953"/>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Side by Side #2">
    <p:spTree>
      <p:nvGrpSpPr>
        <p:cNvPr id="1" name=""/>
        <p:cNvGrpSpPr/>
        <p:nvPr/>
      </p:nvGrpSpPr>
      <p:grpSpPr>
        <a:xfrm>
          <a:off x="0" y="0"/>
          <a:ext cx="0" cy="0"/>
          <a:chOff x="0" y="0"/>
          <a:chExt cx="0" cy="0"/>
        </a:xfrm>
      </p:grpSpPr>
      <p:pic>
        <p:nvPicPr>
          <p:cNvPr id="84" name="image4.jpeg" descr="Blue.jpg"/>
          <p:cNvPicPr>
            <a:picLocks noChangeAspect="1"/>
          </p:cNvPicPr>
          <p:nvPr/>
        </p:nvPicPr>
        <p:blipFill>
          <a:blip r:embed="rId2">
            <a:extLst/>
          </a:blip>
          <a:srcRect b="45867"/>
          <a:stretch>
            <a:fillRect/>
          </a:stretch>
        </p:blipFill>
        <p:spPr>
          <a:xfrm>
            <a:off x="3187" y="-8"/>
            <a:ext cx="12188825" cy="3706303"/>
          </a:xfrm>
          <a:prstGeom prst="rect">
            <a:avLst/>
          </a:prstGeom>
          <a:ln w="12700">
            <a:miter lim="400000"/>
          </a:ln>
        </p:spPr>
      </p:pic>
      <p:pic>
        <p:nvPicPr>
          <p:cNvPr id="85" name="image6.png"/>
          <p:cNvPicPr>
            <a:picLocks noChangeAspect="1"/>
          </p:cNvPicPr>
          <p:nvPr/>
        </p:nvPicPr>
        <p:blipFill>
          <a:blip r:embed="rId3">
            <a:extLst/>
          </a:blip>
          <a:stretch>
            <a:fillRect/>
          </a:stretch>
        </p:blipFill>
        <p:spPr>
          <a:xfrm>
            <a:off x="10667127" y="6380388"/>
            <a:ext cx="1320048" cy="336585"/>
          </a:xfrm>
          <a:prstGeom prst="rect">
            <a:avLst/>
          </a:prstGeom>
          <a:ln w="12700">
            <a:miter lim="400000"/>
          </a:ln>
        </p:spPr>
      </p:pic>
      <p:sp>
        <p:nvSpPr>
          <p:cNvPr id="86" name="Shape 8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04214414"/>
      </p:ext>
    </p:extLst>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761" y="274639"/>
            <a:ext cx="10972483" cy="1143000"/>
          </a:xfrm>
          <a:prstGeom prst="rect">
            <a:avLst/>
          </a:prstGeom>
        </p:spPr>
        <p:txBody>
          <a:bodyPr lIns="91260" tIns="45718" rIns="91260"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609761" y="1600201"/>
            <a:ext cx="10972483" cy="4525963"/>
          </a:xfrm>
          <a:prstGeom prst="rect">
            <a:avLst/>
          </a:prstGeom>
        </p:spPr>
        <p:txBody>
          <a:bodyPr vert="eaVert" lIns="91260" tIns="45718" rIns="91260"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761" y="6356352"/>
            <a:ext cx="2843955" cy="365125"/>
          </a:xfrm>
          <a:prstGeom prst="rect">
            <a:avLst/>
          </a:prstGeom>
        </p:spPr>
        <p:txBody>
          <a:bodyPr lIns="91260" tIns="45718" rIns="91260" bIns="45718"/>
          <a:lstStyle/>
          <a:p>
            <a:fld id="{44FCACE8-14B6-43E3-8BD7-AB6AF846EB8B}" type="datetimeFigureOut">
              <a:rPr lang="en-US">
                <a:solidFill>
                  <a:prstClr val="black"/>
                </a:solidFill>
              </a:rPr>
              <a:pPr/>
              <a:t>10/19/17</a:t>
            </a:fld>
            <a:endParaRPr lang="en-US">
              <a:solidFill>
                <a:prstClr val="black"/>
              </a:solidFill>
            </a:endParaRPr>
          </a:p>
        </p:txBody>
      </p:sp>
      <p:sp>
        <p:nvSpPr>
          <p:cNvPr id="5" name="Footer Placeholder 4"/>
          <p:cNvSpPr>
            <a:spLocks noGrp="1"/>
          </p:cNvSpPr>
          <p:nvPr>
            <p:ph type="ftr" sz="quarter" idx="11"/>
          </p:nvPr>
        </p:nvSpPr>
        <p:spPr>
          <a:xfrm>
            <a:off x="4165148" y="6356352"/>
            <a:ext cx="3861807" cy="365125"/>
          </a:xfrm>
          <a:prstGeom prst="rect">
            <a:avLst/>
          </a:prstGeom>
        </p:spPr>
        <p:txBody>
          <a:bodyPr lIns="91260" tIns="45718" rIns="91260" bIns="45718"/>
          <a:lstStyle/>
          <a:p>
            <a:endParaRPr lang="en-US">
              <a:solidFill>
                <a:prstClr val="black"/>
              </a:solidFill>
            </a:endParaRPr>
          </a:p>
        </p:txBody>
      </p:sp>
      <p:sp>
        <p:nvSpPr>
          <p:cNvPr id="6" name="Slide Number Placeholder 5"/>
          <p:cNvSpPr>
            <a:spLocks noGrp="1"/>
          </p:cNvSpPr>
          <p:nvPr>
            <p:ph type="sldNum" sz="quarter" idx="12"/>
          </p:nvPr>
        </p:nvSpPr>
        <p:spPr>
          <a:xfrm>
            <a:off x="8738408" y="6356352"/>
            <a:ext cx="2843953" cy="365125"/>
          </a:xfrm>
          <a:prstGeom prst="rect">
            <a:avLst/>
          </a:prstGeom>
        </p:spPr>
        <p:txBody>
          <a:bodyPr lIns="91260" tIns="45718" rIns="91260" bIns="45718"/>
          <a:lstStyle/>
          <a:p>
            <a:fld id="{AF6C9B7C-BF3D-4868-A7C6-244F568C908D}"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5729160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5303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7664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349629"/>
      </p:ext>
    </p:extLst>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0034" y="274640"/>
            <a:ext cx="2742327" cy="5851525"/>
          </a:xfrm>
          <a:prstGeom prst="rect">
            <a:avLst/>
          </a:prstGeom>
        </p:spPr>
        <p:txBody>
          <a:bodyPr vert="eaVert" lIns="91260" tIns="45718" rIns="91260"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609760" y="274640"/>
            <a:ext cx="8077717" cy="5851525"/>
          </a:xfrm>
          <a:prstGeom prst="rect">
            <a:avLst/>
          </a:prstGeom>
        </p:spPr>
        <p:txBody>
          <a:bodyPr vert="eaVert" lIns="91260" tIns="45718" rIns="91260"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761" y="6356352"/>
            <a:ext cx="2843955" cy="365125"/>
          </a:xfrm>
          <a:prstGeom prst="rect">
            <a:avLst/>
          </a:prstGeom>
        </p:spPr>
        <p:txBody>
          <a:bodyPr lIns="91260" tIns="45718" rIns="91260" bIns="45718"/>
          <a:lstStyle/>
          <a:p>
            <a:fld id="{44FCACE8-14B6-43E3-8BD7-AB6AF846EB8B}" type="datetimeFigureOut">
              <a:rPr lang="en-US">
                <a:solidFill>
                  <a:prstClr val="black"/>
                </a:solidFill>
              </a:rPr>
              <a:pPr/>
              <a:t>10/19/17</a:t>
            </a:fld>
            <a:endParaRPr lang="en-US">
              <a:solidFill>
                <a:prstClr val="black"/>
              </a:solidFill>
            </a:endParaRPr>
          </a:p>
        </p:txBody>
      </p:sp>
      <p:sp>
        <p:nvSpPr>
          <p:cNvPr id="5" name="Footer Placeholder 4"/>
          <p:cNvSpPr>
            <a:spLocks noGrp="1"/>
          </p:cNvSpPr>
          <p:nvPr>
            <p:ph type="ftr" sz="quarter" idx="11"/>
          </p:nvPr>
        </p:nvSpPr>
        <p:spPr>
          <a:xfrm>
            <a:off x="4165148" y="6356352"/>
            <a:ext cx="3861807" cy="365125"/>
          </a:xfrm>
          <a:prstGeom prst="rect">
            <a:avLst/>
          </a:prstGeom>
        </p:spPr>
        <p:txBody>
          <a:bodyPr lIns="91260" tIns="45718" rIns="91260" bIns="45718"/>
          <a:lstStyle/>
          <a:p>
            <a:endParaRPr lang="en-US">
              <a:solidFill>
                <a:prstClr val="black"/>
              </a:solidFill>
            </a:endParaRPr>
          </a:p>
        </p:txBody>
      </p:sp>
      <p:sp>
        <p:nvSpPr>
          <p:cNvPr id="6" name="Slide Number Placeholder 5"/>
          <p:cNvSpPr>
            <a:spLocks noGrp="1"/>
          </p:cNvSpPr>
          <p:nvPr>
            <p:ph type="sldNum" sz="quarter" idx="12"/>
          </p:nvPr>
        </p:nvSpPr>
        <p:spPr>
          <a:xfrm>
            <a:off x="8738408" y="6356352"/>
            <a:ext cx="2843953" cy="365125"/>
          </a:xfrm>
          <a:prstGeom prst="rect">
            <a:avLst/>
          </a:prstGeom>
        </p:spPr>
        <p:txBody>
          <a:bodyPr lIns="91260" tIns="45718" rIns="91260" bIns="45718"/>
          <a:lstStyle/>
          <a:p>
            <a:fld id="{AF6C9B7C-BF3D-4868-A7C6-244F568C908D}"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93430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3"/>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sp>
        <p:nvSpPr>
          <p:cNvPr id="2" name="Title 1"/>
          <p:cNvSpPr>
            <a:spLocks noGrp="1"/>
          </p:cNvSpPr>
          <p:nvPr>
            <p:ph type="title"/>
          </p:nvPr>
        </p:nvSpPr>
        <p:spPr>
          <a:xfrm>
            <a:off x="609600" y="275310"/>
            <a:ext cx="10972800" cy="588433"/>
          </a:xfrm>
          <a:prstGeom prst="rect">
            <a:avLst/>
          </a:prstGeom>
        </p:spPr>
        <p:txBody>
          <a:bodyPr lIns="91228" tIns="45718" rIns="91228" bIns="45718"/>
          <a:lstStyle>
            <a:lvl1pPr algn="ctr">
              <a:defRPr/>
            </a:lvl1pPr>
          </a:lstStyle>
          <a:p>
            <a:r>
              <a:rPr lang="en-US" smtClean="0"/>
              <a:t>Click to edit Master title style</a:t>
            </a:r>
            <a:endParaRPr lang="en-US" dirty="0"/>
          </a:p>
        </p:txBody>
      </p:sp>
      <p:sp>
        <p:nvSpPr>
          <p:cNvPr id="3" name="Content Placeholder 2"/>
          <p:cNvSpPr>
            <a:spLocks noGrp="1"/>
          </p:cNvSpPr>
          <p:nvPr>
            <p:ph idx="1"/>
          </p:nvPr>
        </p:nvSpPr>
        <p:spPr>
          <a:xfrm>
            <a:off x="609600" y="1147657"/>
            <a:ext cx="10972800" cy="4978507"/>
          </a:xfrm>
          <a:prstGeom prst="rect">
            <a:avLst/>
          </a:prstGeom>
        </p:spPr>
        <p:txBody>
          <a:bodyPr lIns="91228" tIns="45718" rIns="91228" bIns="45718"/>
          <a:lstStyle/>
          <a:p>
            <a:pPr lvl="0"/>
            <a:r>
              <a:rPr lang="en-US" smtClean="0"/>
              <a:t>Click to edit Master text styles</a:t>
            </a:r>
          </a:p>
        </p:txBody>
      </p:sp>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830"/>
            <a:ext cx="862475" cy="706481"/>
          </a:xfrm>
          <a:prstGeom prst="rect">
            <a:avLst/>
          </a:prstGeom>
        </p:spPr>
      </p:pic>
      <p:sp>
        <p:nvSpPr>
          <p:cNvPr id="5" name="Slide Number Placeholder 4"/>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50477" y="6335174"/>
            <a:ext cx="864129" cy="451135"/>
          </a:xfrm>
          <a:prstGeom prst="rect">
            <a:avLst/>
          </a:prstGeom>
        </p:spPr>
      </p:pic>
    </p:spTree>
    <p:extLst>
      <p:ext uri="{BB962C8B-B14F-4D97-AF65-F5344CB8AC3E}">
        <p14:creationId xmlns:p14="http://schemas.microsoft.com/office/powerpoint/2010/main" val="7674419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3"/>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830"/>
            <a:ext cx="862475" cy="706481"/>
          </a:xfrm>
          <a:prstGeom prst="rect">
            <a:avLst/>
          </a:prstGeom>
        </p:spPr>
      </p:pic>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4467836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ey Footer">
    <p:spTree>
      <p:nvGrpSpPr>
        <p:cNvPr id="1" name=""/>
        <p:cNvGrpSpPr/>
        <p:nvPr/>
      </p:nvGrpSpPr>
      <p:grpSpPr>
        <a:xfrm>
          <a:off x="0" y="0"/>
          <a:ext cx="0" cy="0"/>
          <a:chOff x="0" y="0"/>
          <a:chExt cx="0" cy="0"/>
        </a:xfrm>
      </p:grpSpPr>
      <p:pic>
        <p:nvPicPr>
          <p:cNvPr id="2" name="Picture 1" descr="Grey-Bottom.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7" name="Picture 6" descr="Divide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6365" y="6195830"/>
            <a:ext cx="862475" cy="706481"/>
          </a:xfrm>
          <a:prstGeom prst="rect">
            <a:avLst/>
          </a:prstGeom>
        </p:spPr>
      </p:pic>
      <p:sp>
        <p:nvSpPr>
          <p:cNvPr id="8" name="Slide Number Placeholder 7"/>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0325212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Bleed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24"/>
            <a:ext cx="12192000" cy="6857999"/>
          </a:xfrm>
          <a:prstGeom prst="rect">
            <a:avLst/>
          </a:prstGeom>
        </p:spPr>
      </p:pic>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859464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4" name="Title 1"/>
          <p:cNvSpPr>
            <a:spLocks noGrp="1"/>
          </p:cNvSpPr>
          <p:nvPr>
            <p:ph type="title"/>
          </p:nvPr>
        </p:nvSpPr>
        <p:spPr>
          <a:xfrm>
            <a:off x="609600" y="274783"/>
            <a:ext cx="10972800" cy="589831"/>
          </a:xfrm>
          <a:prstGeom prst="rect">
            <a:avLst/>
          </a:prstGeom>
        </p:spPr>
        <p:txBody>
          <a:bodyPr lIns="91228" tIns="45718" rIns="91228" bIns="45718"/>
          <a:lstStyle>
            <a:lvl1pPr algn="ctr">
              <a:defRPr sz="3200">
                <a:solidFill>
                  <a:srgbClr val="003463"/>
                </a:solidFill>
              </a:defRPr>
            </a:lvl1pPr>
          </a:lstStyle>
          <a:p>
            <a:r>
              <a:rPr lang="en-US" smtClean="0"/>
              <a:t>Click to edit Master title style</a:t>
            </a:r>
            <a:endParaRPr lang="en-US" dirty="0"/>
          </a:p>
        </p:txBody>
      </p:sp>
      <p:sp>
        <p:nvSpPr>
          <p:cNvPr id="5" name="Content Placeholder 2"/>
          <p:cNvSpPr>
            <a:spLocks noGrp="1"/>
          </p:cNvSpPr>
          <p:nvPr>
            <p:ph idx="1"/>
          </p:nvPr>
        </p:nvSpPr>
        <p:spPr>
          <a:xfrm>
            <a:off x="609600" y="1147657"/>
            <a:ext cx="10972800" cy="4978507"/>
          </a:xfrm>
          <a:prstGeom prst="rect">
            <a:avLst/>
          </a:prstGeom>
        </p:spPr>
        <p:txBody>
          <a:bodyPr lIns="91228" tIns="45718" rIns="91228" bIns="45718"/>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209470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NO 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1113164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Side By Side #1">
    <p:spTree>
      <p:nvGrpSpPr>
        <p:cNvPr id="1" name=""/>
        <p:cNvGrpSpPr/>
        <p:nvPr/>
      </p:nvGrpSpPr>
      <p:grpSpPr>
        <a:xfrm>
          <a:off x="0" y="0"/>
          <a:ext cx="0" cy="0"/>
          <a:chOff x="0" y="0"/>
          <a:chExt cx="0" cy="0"/>
        </a:xfrm>
      </p:grpSpPr>
      <p:pic>
        <p:nvPicPr>
          <p:cNvPr id="3" name="Picture 2"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r="50013"/>
          <a:stretch/>
        </p:blipFill>
        <p:spPr>
          <a:xfrm>
            <a:off x="0" y="24"/>
            <a:ext cx="6096000" cy="6857999"/>
          </a:xfrm>
          <a:prstGeom prst="rect">
            <a:avLst/>
          </a:prstGeom>
        </p:spPr>
      </p:pic>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9134884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Side By Side #2">
    <p:spTree>
      <p:nvGrpSpPr>
        <p:cNvPr id="1" name=""/>
        <p:cNvGrpSpPr/>
        <p:nvPr/>
      </p:nvGrpSpPr>
      <p:grpSpPr>
        <a:xfrm>
          <a:off x="0" y="0"/>
          <a:ext cx="0" cy="0"/>
          <a:chOff x="0" y="0"/>
          <a:chExt cx="0" cy="0"/>
        </a:xfrm>
      </p:grpSpPr>
      <p:pic>
        <p:nvPicPr>
          <p:cNvPr id="3" name="Picture 2"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l="49987"/>
          <a:stretch/>
        </p:blipFill>
        <p:spPr>
          <a:xfrm>
            <a:off x="6096001" y="1"/>
            <a:ext cx="6096000" cy="6846619"/>
          </a:xfrm>
          <a:prstGeom prst="rect">
            <a:avLst/>
          </a:prstGeom>
        </p:spPr>
      </p:pic>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049256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1_Custom Layout">
    <p:spTree>
      <p:nvGrpSpPr>
        <p:cNvPr id="1" name=""/>
        <p:cNvGrpSpPr/>
        <p:nvPr/>
      </p:nvGrpSpPr>
      <p:grpSpPr>
        <a:xfrm>
          <a:off x="0" y="0"/>
          <a:ext cx="0" cy="0"/>
          <a:chOff x="0" y="0"/>
          <a:chExt cx="0" cy="0"/>
        </a:xfrm>
      </p:grpSpPr>
      <p:sp>
        <p:nvSpPr>
          <p:cNvPr id="102" name="Shape 10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90151602"/>
      </p:ext>
    </p:extLst>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op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b="45867"/>
          <a:stretch/>
        </p:blipFill>
        <p:spPr>
          <a:xfrm>
            <a:off x="3176" y="40"/>
            <a:ext cx="12188824" cy="3706287"/>
          </a:xfrm>
          <a:prstGeom prst="rect">
            <a:avLst/>
          </a:prstGeom>
        </p:spPr>
      </p:pic>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0288305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ttom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50084" b="-1156"/>
          <a:stretch/>
        </p:blipFill>
        <p:spPr>
          <a:xfrm>
            <a:off x="3176" y="3429142"/>
            <a:ext cx="12188824" cy="3524249"/>
          </a:xfrm>
          <a:prstGeom prst="rect">
            <a:avLst/>
          </a:prstGeom>
        </p:spPr>
      </p:pic>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2140866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7836035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829"/>
            <a:ext cx="862475" cy="706481"/>
          </a:xfrm>
          <a:prstGeom prst="rect">
            <a:avLst/>
          </a:prstGeom>
        </p:spPr>
      </p:pic>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42271031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Blue Footer">
    <p:spTree>
      <p:nvGrpSpPr>
        <p:cNvPr id="1" name=""/>
        <p:cNvGrpSpPr/>
        <p:nvPr/>
      </p:nvGrpSpPr>
      <p:grpSpPr>
        <a:xfrm>
          <a:off x="0" y="0"/>
          <a:ext cx="0" cy="0"/>
          <a:chOff x="0" y="0"/>
          <a:chExt cx="0" cy="0"/>
        </a:xfrm>
      </p:grpSpPr>
      <p:pic>
        <p:nvPicPr>
          <p:cNvPr id="6" name="Picture 5" descr="Blue.jpg"/>
          <p:cNvPicPr>
            <a:picLocks/>
          </p:cNvPicPr>
          <p:nvPr userDrawn="1"/>
        </p:nvPicPr>
        <p:blipFill rotWithShape="1">
          <a:blip r:embed="rId2" cstate="print">
            <a:extLst>
              <a:ext uri="{28A0092B-C50C-407E-A947-70E740481C1C}">
                <a14:useLocalDpi xmlns:a14="http://schemas.microsoft.com/office/drawing/2010/main"/>
              </a:ext>
            </a:extLst>
          </a:blip>
          <a:srcRect t="33105"/>
          <a:stretch/>
        </p:blipFill>
        <p:spPr>
          <a:xfrm>
            <a:off x="0" y="6278907"/>
            <a:ext cx="12215520" cy="611500"/>
          </a:xfrm>
          <a:prstGeom prst="rect">
            <a:avLst/>
          </a:prstGeom>
        </p:spPr>
      </p:pic>
      <p:pic>
        <p:nvPicPr>
          <p:cNvPr id="11" name="Picture 10" descr="Divide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92841" y="6225932"/>
            <a:ext cx="862475" cy="706481"/>
          </a:xfrm>
          <a:prstGeom prst="rect">
            <a:avLst/>
          </a:prstGeom>
        </p:spPr>
      </p:pic>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847983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Grey Footer">
    <p:spTree>
      <p:nvGrpSpPr>
        <p:cNvPr id="1" name=""/>
        <p:cNvGrpSpPr/>
        <p:nvPr/>
      </p:nvGrpSpPr>
      <p:grpSpPr>
        <a:xfrm>
          <a:off x="0" y="0"/>
          <a:ext cx="0" cy="0"/>
          <a:chOff x="0" y="0"/>
          <a:chExt cx="0" cy="0"/>
        </a:xfrm>
      </p:grpSpPr>
      <p:pic>
        <p:nvPicPr>
          <p:cNvPr id="2" name="Picture 1" descr="Grey-Bottom.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7" name="Picture 6" descr="Divide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6361" y="6195829"/>
            <a:ext cx="862475" cy="706481"/>
          </a:xfrm>
          <a:prstGeom prst="rect">
            <a:avLst/>
          </a:prstGeom>
        </p:spPr>
      </p:pic>
      <p:sp>
        <p:nvSpPr>
          <p:cNvPr id="8" name="Slide Number Placeholder 7"/>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2344746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Full Bleed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7085" y="0"/>
            <a:ext cx="12209085" cy="6858000"/>
          </a:xfrm>
          <a:prstGeom prst="rect">
            <a:avLst/>
          </a:prstGeom>
        </p:spPr>
      </p:pic>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7131607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4" name="Title 1"/>
          <p:cNvSpPr>
            <a:spLocks noGrp="1"/>
          </p:cNvSpPr>
          <p:nvPr>
            <p:ph type="title"/>
          </p:nvPr>
        </p:nvSpPr>
        <p:spPr>
          <a:xfrm>
            <a:off x="609600" y="274782"/>
            <a:ext cx="10972800" cy="589831"/>
          </a:xfrm>
          <a:prstGeom prst="rect">
            <a:avLst/>
          </a:prstGeom>
        </p:spPr>
        <p:txBody>
          <a:bodyPr lIns="91228" tIns="45718" rIns="91228" bIns="45718"/>
          <a:lstStyle>
            <a:lvl1pPr algn="ctr">
              <a:defRPr sz="3200">
                <a:solidFill>
                  <a:srgbClr val="003463"/>
                </a:solidFill>
              </a:defRPr>
            </a:lvl1pPr>
          </a:lstStyle>
          <a:p>
            <a:r>
              <a:rPr lang="en-US" smtClean="0"/>
              <a:t>Click to edit Master title style</a:t>
            </a:r>
            <a:endParaRPr lang="en-US" dirty="0"/>
          </a:p>
        </p:txBody>
      </p:sp>
      <p:sp>
        <p:nvSpPr>
          <p:cNvPr id="5" name="Content Placeholder 2"/>
          <p:cNvSpPr>
            <a:spLocks noGrp="1"/>
          </p:cNvSpPr>
          <p:nvPr>
            <p:ph idx="1"/>
          </p:nvPr>
        </p:nvSpPr>
        <p:spPr>
          <a:xfrm>
            <a:off x="609600" y="1147657"/>
            <a:ext cx="10972800" cy="4978507"/>
          </a:xfrm>
          <a:prstGeom prst="rect">
            <a:avLst/>
          </a:prstGeom>
        </p:spPr>
        <p:txBody>
          <a:bodyPr lIns="91228" tIns="45718" rIns="91228" bIns="45718"/>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147928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NO 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2566384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op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b="45867"/>
          <a:stretch/>
        </p:blipFill>
        <p:spPr>
          <a:xfrm>
            <a:off x="3176" y="40"/>
            <a:ext cx="12188824" cy="3706287"/>
          </a:xfrm>
          <a:prstGeom prst="rect">
            <a:avLst/>
          </a:prstGeom>
        </p:spPr>
      </p:pic>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9794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116" name="image1.jpeg" descr="Blue.jpg"/>
          <p:cNvPicPr>
            <a:picLocks noChangeAspect="1"/>
          </p:cNvPicPr>
          <p:nvPr/>
        </p:nvPicPr>
        <p:blipFill>
          <a:blip r:embed="rId2">
            <a:extLst/>
          </a:blip>
          <a:srcRect l="2412" t="27875" r="835" b="58040"/>
          <a:stretch>
            <a:fillRect/>
          </a:stretch>
        </p:blipFill>
        <p:spPr>
          <a:xfrm>
            <a:off x="48" y="0"/>
            <a:ext cx="12192007" cy="1031301"/>
          </a:xfrm>
          <a:prstGeom prst="rect">
            <a:avLst/>
          </a:prstGeom>
          <a:ln w="12700">
            <a:miter lim="400000"/>
          </a:ln>
        </p:spPr>
      </p:pic>
      <p:pic>
        <p:nvPicPr>
          <p:cNvPr id="117" name="image2.jpeg" descr="Blue.jpg"/>
          <p:cNvPicPr>
            <a:picLocks noChangeAspect="1"/>
          </p:cNvPicPr>
          <p:nvPr/>
        </p:nvPicPr>
        <p:blipFill>
          <a:blip r:embed="rId3">
            <a:extLst/>
          </a:blip>
          <a:srcRect t="33381" b="51694"/>
          <a:stretch>
            <a:fillRect/>
          </a:stretch>
        </p:blipFill>
        <p:spPr>
          <a:xfrm>
            <a:off x="0" y="7821"/>
            <a:ext cx="12192000" cy="1023485"/>
          </a:xfrm>
          <a:prstGeom prst="rect">
            <a:avLst/>
          </a:prstGeom>
          <a:ln w="12700">
            <a:miter lim="400000"/>
          </a:ln>
        </p:spPr>
      </p:pic>
      <p:sp>
        <p:nvSpPr>
          <p:cNvPr id="118" name="Shape 118"/>
          <p:cNvSpPr>
            <a:spLocks noGrp="1"/>
          </p:cNvSpPr>
          <p:nvPr>
            <p:ph type="title"/>
          </p:nvPr>
        </p:nvSpPr>
        <p:spPr>
          <a:xfrm>
            <a:off x="609600" y="274763"/>
            <a:ext cx="10972800" cy="589831"/>
          </a:xfrm>
          <a:prstGeom prst="rect">
            <a:avLst/>
          </a:prstGeom>
        </p:spPr>
        <p:txBody>
          <a:bodyPr lIns="34286" tIns="34286" rIns="34286" bIns="34286"/>
          <a:lstStyle>
            <a:lvl1pPr defTabSz="608099"/>
          </a:lstStyle>
          <a:p>
            <a:r>
              <a:t>Title Text</a:t>
            </a:r>
          </a:p>
        </p:txBody>
      </p:sp>
      <p:sp>
        <p:nvSpPr>
          <p:cNvPr id="119" name="Shape 119"/>
          <p:cNvSpPr>
            <a:spLocks noGrp="1"/>
          </p:cNvSpPr>
          <p:nvPr>
            <p:ph type="body" idx="1"/>
          </p:nvPr>
        </p:nvSpPr>
        <p:spPr>
          <a:prstGeom prst="rect">
            <a:avLst/>
          </a:prstGeom>
        </p:spPr>
        <p:txBody>
          <a:bodyPr lIns="34286" tIns="34286" rIns="34286" bIns="34286"/>
          <a:lstStyle>
            <a:lvl1pPr defTabSz="608099"/>
            <a:lvl2pPr marL="988342" indent="-380122" defTabSz="608099"/>
            <a:lvl3pPr marL="1571043" indent="-354842" defTabSz="608099"/>
            <a:lvl4pPr marL="2211467" indent="-387045" defTabSz="608099"/>
            <a:lvl5pPr marL="2819682" indent="-387045" defTabSz="608099"/>
          </a:lstStyle>
          <a:p>
            <a:r>
              <a:t>Body Level One</a:t>
            </a:r>
          </a:p>
          <a:p>
            <a:pPr lvl="1"/>
            <a:r>
              <a:t>Body Level Two</a:t>
            </a:r>
          </a:p>
          <a:p>
            <a:pPr lvl="2"/>
            <a:r>
              <a:t>Body Level Three</a:t>
            </a:r>
          </a:p>
          <a:p>
            <a:pPr lvl="3"/>
            <a:r>
              <a:t>Body Level Four</a:t>
            </a:r>
          </a:p>
          <a:p>
            <a:pPr lvl="4"/>
            <a:r>
              <a:t>Body Level Five</a:t>
            </a:r>
          </a:p>
        </p:txBody>
      </p:sp>
      <p:pic>
        <p:nvPicPr>
          <p:cNvPr id="120" name="image3.jpeg" descr="Grey-Bottom.jpg"/>
          <p:cNvPicPr>
            <a:picLocks noChangeAspect="1"/>
          </p:cNvPicPr>
          <p:nvPr/>
        </p:nvPicPr>
        <p:blipFill>
          <a:blip r:embed="rId4">
            <a:extLst/>
          </a:blip>
          <a:stretch>
            <a:fillRect/>
          </a:stretch>
        </p:blipFill>
        <p:spPr>
          <a:xfrm>
            <a:off x="0" y="6253952"/>
            <a:ext cx="12192000" cy="613104"/>
          </a:xfrm>
          <a:prstGeom prst="rect">
            <a:avLst/>
          </a:prstGeom>
          <a:ln w="12700">
            <a:miter lim="400000"/>
          </a:ln>
        </p:spPr>
      </p:pic>
      <p:pic>
        <p:nvPicPr>
          <p:cNvPr id="121" name="image8.png" descr="Divider.png"/>
          <p:cNvPicPr>
            <a:picLocks noChangeAspect="1"/>
          </p:cNvPicPr>
          <p:nvPr/>
        </p:nvPicPr>
        <p:blipFill>
          <a:blip r:embed="rId5">
            <a:extLst/>
          </a:blip>
          <a:stretch>
            <a:fillRect/>
          </a:stretch>
        </p:blipFill>
        <p:spPr>
          <a:xfrm>
            <a:off x="9959745" y="6195810"/>
            <a:ext cx="862483" cy="706489"/>
          </a:xfrm>
          <a:prstGeom prst="rect">
            <a:avLst/>
          </a:prstGeom>
          <a:ln w="12700">
            <a:miter lim="400000"/>
          </a:ln>
        </p:spPr>
      </p:pic>
      <p:grpSp>
        <p:nvGrpSpPr>
          <p:cNvPr id="125" name="Group 125"/>
          <p:cNvGrpSpPr/>
          <p:nvPr/>
        </p:nvGrpSpPr>
        <p:grpSpPr>
          <a:xfrm>
            <a:off x="10822333" y="6424789"/>
            <a:ext cx="1113383" cy="268336"/>
            <a:chOff x="-1" y="0"/>
            <a:chExt cx="835036" cy="201250"/>
          </a:xfrm>
        </p:grpSpPr>
        <p:pic>
          <p:nvPicPr>
            <p:cNvPr id="122" name="image2.png" descr="Westwood-One-White-Logo-Separated.png"/>
            <p:cNvPicPr>
              <a:picLocks noChangeAspect="1"/>
            </p:cNvPicPr>
            <p:nvPr/>
          </p:nvPicPr>
          <p:blipFill>
            <a:blip r:embed="rId6">
              <a:extLst/>
            </a:blip>
            <a:stretch>
              <a:fillRect/>
            </a:stretch>
          </p:blipFill>
          <p:spPr>
            <a:xfrm>
              <a:off x="484547" y="15859"/>
              <a:ext cx="350488" cy="181571"/>
            </a:xfrm>
            <a:prstGeom prst="rect">
              <a:avLst/>
            </a:prstGeom>
            <a:ln w="12700" cap="flat">
              <a:noFill/>
              <a:miter lim="400000"/>
            </a:ln>
            <a:effectLst/>
          </p:spPr>
        </p:pic>
        <p:pic>
          <p:nvPicPr>
            <p:cNvPr id="123" name="image3.png" descr="CUMULUS.png"/>
            <p:cNvPicPr>
              <a:picLocks noChangeAspect="1"/>
            </p:cNvPicPr>
            <p:nvPr/>
          </p:nvPicPr>
          <p:blipFill>
            <a:blip r:embed="rId7">
              <a:extLst/>
            </a:blip>
            <a:stretch>
              <a:fillRect/>
            </a:stretch>
          </p:blipFill>
          <p:spPr>
            <a:xfrm>
              <a:off x="-2" y="-1"/>
              <a:ext cx="350893" cy="201251"/>
            </a:xfrm>
            <a:prstGeom prst="rect">
              <a:avLst/>
            </a:prstGeom>
            <a:ln w="12700" cap="flat">
              <a:noFill/>
              <a:miter lim="400000"/>
            </a:ln>
            <a:effectLst/>
          </p:spPr>
        </p:pic>
        <p:sp>
          <p:nvSpPr>
            <p:cNvPr id="124" name="Shape 124"/>
            <p:cNvSpPr/>
            <p:nvPr/>
          </p:nvSpPr>
          <p:spPr>
            <a:xfrm>
              <a:off x="424571" y="33724"/>
              <a:ext cx="6" cy="133846"/>
            </a:xfrm>
            <a:prstGeom prst="line">
              <a:avLst/>
            </a:prstGeom>
            <a:noFill/>
            <a:ln w="6350" cap="flat">
              <a:solidFill>
                <a:srgbClr val="FFFFFF"/>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pPr defTabSz="608131" hangingPunct="0"/>
              <a:endParaRPr sz="2400" kern="0">
                <a:solidFill>
                  <a:srgbClr val="000000"/>
                </a:solidFill>
                <a:sym typeface="Helvetica"/>
              </a:endParaRPr>
            </a:p>
          </p:txBody>
        </p:sp>
      </p:grpSp>
      <p:sp>
        <p:nvSpPr>
          <p:cNvPr id="126" name="Shape 12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23311349"/>
      </p:ext>
    </p:extLst>
  </p:cSld>
  <p:clrMapOvr>
    <a:masterClrMapping/>
  </p:clrMapOvr>
  <p:transition xmlns:p14="http://schemas.microsoft.com/office/powerpoint/2010/mai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Bottom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50084" b="-1156"/>
          <a:stretch/>
        </p:blipFill>
        <p:spPr>
          <a:xfrm>
            <a:off x="3176" y="3429142"/>
            <a:ext cx="12188824" cy="3533775"/>
          </a:xfrm>
          <a:prstGeom prst="rect">
            <a:avLst/>
          </a:prstGeom>
        </p:spPr>
      </p:pic>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1245572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42340866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3"/>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830"/>
            <a:ext cx="862475" cy="706481"/>
          </a:xfrm>
          <a:prstGeom prst="rect">
            <a:avLst/>
          </a:prstGeom>
        </p:spPr>
      </p:pic>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9131454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Blue Footer">
    <p:spTree>
      <p:nvGrpSpPr>
        <p:cNvPr id="1" name=""/>
        <p:cNvGrpSpPr/>
        <p:nvPr/>
      </p:nvGrpSpPr>
      <p:grpSpPr>
        <a:xfrm>
          <a:off x="0" y="0"/>
          <a:ext cx="0" cy="0"/>
          <a:chOff x="0" y="0"/>
          <a:chExt cx="0" cy="0"/>
        </a:xfrm>
      </p:grpSpPr>
      <p:pic>
        <p:nvPicPr>
          <p:cNvPr id="6" name="Picture 5" descr="Blue.jpg"/>
          <p:cNvPicPr>
            <a:picLocks/>
          </p:cNvPicPr>
          <p:nvPr userDrawn="1"/>
        </p:nvPicPr>
        <p:blipFill rotWithShape="1">
          <a:blip r:embed="rId2" cstate="print">
            <a:extLst>
              <a:ext uri="{28A0092B-C50C-407E-A947-70E740481C1C}">
                <a14:useLocalDpi xmlns:a14="http://schemas.microsoft.com/office/drawing/2010/main"/>
              </a:ext>
            </a:extLst>
          </a:blip>
          <a:srcRect t="33105"/>
          <a:stretch/>
        </p:blipFill>
        <p:spPr>
          <a:xfrm>
            <a:off x="0" y="6278907"/>
            <a:ext cx="12215520" cy="611500"/>
          </a:xfrm>
          <a:prstGeom prst="rect">
            <a:avLst/>
          </a:prstGeom>
        </p:spPr>
      </p:pic>
      <p:pic>
        <p:nvPicPr>
          <p:cNvPr id="11" name="Picture 10" descr="Divide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92845" y="6225933"/>
            <a:ext cx="862475" cy="706481"/>
          </a:xfrm>
          <a:prstGeom prst="rect">
            <a:avLst/>
          </a:prstGeom>
        </p:spPr>
      </p:pic>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4023616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Grey Footer">
    <p:spTree>
      <p:nvGrpSpPr>
        <p:cNvPr id="1" name=""/>
        <p:cNvGrpSpPr/>
        <p:nvPr/>
      </p:nvGrpSpPr>
      <p:grpSpPr>
        <a:xfrm>
          <a:off x="0" y="0"/>
          <a:ext cx="0" cy="0"/>
          <a:chOff x="0" y="0"/>
          <a:chExt cx="0" cy="0"/>
        </a:xfrm>
      </p:grpSpPr>
      <p:pic>
        <p:nvPicPr>
          <p:cNvPr id="2" name="Picture 1" descr="Grey-Bottom.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7" name="Picture 6" descr="Divide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6365" y="6195830"/>
            <a:ext cx="862475" cy="706481"/>
          </a:xfrm>
          <a:prstGeom prst="rect">
            <a:avLst/>
          </a:prstGeom>
        </p:spPr>
      </p:pic>
      <p:sp>
        <p:nvSpPr>
          <p:cNvPr id="8" name="Slide Number Placeholder 7"/>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6054160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Full Bleed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3176" y="24"/>
            <a:ext cx="12188824" cy="6857999"/>
          </a:xfrm>
          <a:prstGeom prst="rect">
            <a:avLst/>
          </a:prstGeom>
        </p:spPr>
      </p:pic>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2656412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4" name="Title 1"/>
          <p:cNvSpPr>
            <a:spLocks noGrp="1"/>
          </p:cNvSpPr>
          <p:nvPr>
            <p:ph type="title"/>
          </p:nvPr>
        </p:nvSpPr>
        <p:spPr>
          <a:xfrm>
            <a:off x="609600" y="274783"/>
            <a:ext cx="10972800" cy="589831"/>
          </a:xfrm>
          <a:prstGeom prst="rect">
            <a:avLst/>
          </a:prstGeom>
        </p:spPr>
        <p:txBody>
          <a:bodyPr lIns="91228" tIns="45718" rIns="91228" bIns="45718"/>
          <a:lstStyle>
            <a:lvl1pPr algn="ctr">
              <a:defRPr sz="3200">
                <a:solidFill>
                  <a:srgbClr val="003463"/>
                </a:solidFill>
              </a:defRPr>
            </a:lvl1pPr>
          </a:lstStyle>
          <a:p>
            <a:r>
              <a:rPr lang="en-US" smtClean="0"/>
              <a:t>Click to edit Master title style</a:t>
            </a:r>
            <a:endParaRPr lang="en-US" dirty="0"/>
          </a:p>
        </p:txBody>
      </p:sp>
      <p:sp>
        <p:nvSpPr>
          <p:cNvPr id="5" name="Content Placeholder 2"/>
          <p:cNvSpPr>
            <a:spLocks noGrp="1"/>
          </p:cNvSpPr>
          <p:nvPr>
            <p:ph idx="1"/>
          </p:nvPr>
        </p:nvSpPr>
        <p:spPr>
          <a:xfrm>
            <a:off x="609600" y="1147657"/>
            <a:ext cx="10972800" cy="4978507"/>
          </a:xfrm>
          <a:prstGeom prst="rect">
            <a:avLst/>
          </a:prstGeom>
        </p:spPr>
        <p:txBody>
          <a:bodyPr lIns="91228" tIns="45718" rIns="91228" bIns="45718"/>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2633981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NO 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1811950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op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b="45867"/>
          <a:stretch/>
        </p:blipFill>
        <p:spPr>
          <a:xfrm>
            <a:off x="3176" y="40"/>
            <a:ext cx="12188824" cy="3706287"/>
          </a:xfrm>
          <a:prstGeom prst="rect">
            <a:avLst/>
          </a:prstGeom>
        </p:spPr>
      </p:pic>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7174952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Bottom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50084" b="-1156"/>
          <a:stretch/>
        </p:blipFill>
        <p:spPr>
          <a:xfrm>
            <a:off x="3176" y="3429004"/>
            <a:ext cx="12188824" cy="3496733"/>
          </a:xfrm>
          <a:prstGeom prst="rect">
            <a:avLst/>
          </a:prstGeom>
        </p:spPr>
      </p:pic>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759785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_NO TEXT - Background Only">
    <p:spTree>
      <p:nvGrpSpPr>
        <p:cNvPr id="1" name=""/>
        <p:cNvGrpSpPr/>
        <p:nvPr/>
      </p:nvGrpSpPr>
      <p:grpSpPr>
        <a:xfrm>
          <a:off x="0" y="0"/>
          <a:ext cx="0" cy="0"/>
          <a:chOff x="0" y="0"/>
          <a:chExt cx="0" cy="0"/>
        </a:xfrm>
      </p:grpSpPr>
      <p:pic>
        <p:nvPicPr>
          <p:cNvPr id="133" name="image1.jpeg" descr="Blue.jpg"/>
          <p:cNvPicPr>
            <a:picLocks noChangeAspect="1"/>
          </p:cNvPicPr>
          <p:nvPr/>
        </p:nvPicPr>
        <p:blipFill>
          <a:blip r:embed="rId2">
            <a:extLst/>
          </a:blip>
          <a:srcRect l="2412" t="27875" r="835" b="58040"/>
          <a:stretch>
            <a:fillRect/>
          </a:stretch>
        </p:blipFill>
        <p:spPr>
          <a:xfrm>
            <a:off x="48" y="0"/>
            <a:ext cx="12192007" cy="1031301"/>
          </a:xfrm>
          <a:prstGeom prst="rect">
            <a:avLst/>
          </a:prstGeom>
          <a:ln w="12700">
            <a:miter lim="400000"/>
          </a:ln>
        </p:spPr>
      </p:pic>
      <p:pic>
        <p:nvPicPr>
          <p:cNvPr id="134" name="image2.jpeg" descr="Blue.jpg"/>
          <p:cNvPicPr>
            <a:picLocks noChangeAspect="1"/>
          </p:cNvPicPr>
          <p:nvPr/>
        </p:nvPicPr>
        <p:blipFill>
          <a:blip r:embed="rId3">
            <a:extLst/>
          </a:blip>
          <a:srcRect t="33381" b="51694"/>
          <a:stretch>
            <a:fillRect/>
          </a:stretch>
        </p:blipFill>
        <p:spPr>
          <a:xfrm>
            <a:off x="0" y="7821"/>
            <a:ext cx="12192000" cy="1023485"/>
          </a:xfrm>
          <a:prstGeom prst="rect">
            <a:avLst/>
          </a:prstGeom>
          <a:ln w="12700">
            <a:miter lim="400000"/>
          </a:ln>
        </p:spPr>
      </p:pic>
      <p:pic>
        <p:nvPicPr>
          <p:cNvPr id="135" name="image3.jpeg" descr="Grey-Bottom.jpg"/>
          <p:cNvPicPr>
            <a:picLocks noChangeAspect="1"/>
          </p:cNvPicPr>
          <p:nvPr/>
        </p:nvPicPr>
        <p:blipFill>
          <a:blip r:embed="rId4">
            <a:extLst/>
          </a:blip>
          <a:stretch>
            <a:fillRect/>
          </a:stretch>
        </p:blipFill>
        <p:spPr>
          <a:xfrm>
            <a:off x="0" y="6253952"/>
            <a:ext cx="12192000" cy="613104"/>
          </a:xfrm>
          <a:prstGeom prst="rect">
            <a:avLst/>
          </a:prstGeom>
          <a:ln w="12700">
            <a:miter lim="400000"/>
          </a:ln>
        </p:spPr>
      </p:pic>
      <p:pic>
        <p:nvPicPr>
          <p:cNvPr id="136" name="image8.png" descr="Divider.png"/>
          <p:cNvPicPr>
            <a:picLocks noChangeAspect="1"/>
          </p:cNvPicPr>
          <p:nvPr/>
        </p:nvPicPr>
        <p:blipFill>
          <a:blip r:embed="rId5">
            <a:extLst/>
          </a:blip>
          <a:stretch>
            <a:fillRect/>
          </a:stretch>
        </p:blipFill>
        <p:spPr>
          <a:xfrm>
            <a:off x="9959745" y="6195810"/>
            <a:ext cx="862483" cy="706489"/>
          </a:xfrm>
          <a:prstGeom prst="rect">
            <a:avLst/>
          </a:prstGeom>
          <a:ln w="12700">
            <a:miter lim="400000"/>
          </a:ln>
        </p:spPr>
      </p:pic>
      <p:grpSp>
        <p:nvGrpSpPr>
          <p:cNvPr id="140" name="Group 140"/>
          <p:cNvGrpSpPr/>
          <p:nvPr/>
        </p:nvGrpSpPr>
        <p:grpSpPr>
          <a:xfrm>
            <a:off x="10822333" y="6424789"/>
            <a:ext cx="1113383" cy="268336"/>
            <a:chOff x="-1" y="0"/>
            <a:chExt cx="835036" cy="201250"/>
          </a:xfrm>
        </p:grpSpPr>
        <p:pic>
          <p:nvPicPr>
            <p:cNvPr id="137" name="image2.png" descr="Westwood-One-White-Logo-Separated.png"/>
            <p:cNvPicPr>
              <a:picLocks noChangeAspect="1"/>
            </p:cNvPicPr>
            <p:nvPr/>
          </p:nvPicPr>
          <p:blipFill>
            <a:blip r:embed="rId6">
              <a:extLst/>
            </a:blip>
            <a:stretch>
              <a:fillRect/>
            </a:stretch>
          </p:blipFill>
          <p:spPr>
            <a:xfrm>
              <a:off x="484547" y="15859"/>
              <a:ext cx="350488" cy="181571"/>
            </a:xfrm>
            <a:prstGeom prst="rect">
              <a:avLst/>
            </a:prstGeom>
            <a:ln w="12700" cap="flat">
              <a:noFill/>
              <a:miter lim="400000"/>
            </a:ln>
            <a:effectLst/>
          </p:spPr>
        </p:pic>
        <p:pic>
          <p:nvPicPr>
            <p:cNvPr id="138" name="image3.png" descr="CUMULUS.png"/>
            <p:cNvPicPr>
              <a:picLocks noChangeAspect="1"/>
            </p:cNvPicPr>
            <p:nvPr/>
          </p:nvPicPr>
          <p:blipFill>
            <a:blip r:embed="rId7">
              <a:extLst/>
            </a:blip>
            <a:stretch>
              <a:fillRect/>
            </a:stretch>
          </p:blipFill>
          <p:spPr>
            <a:xfrm>
              <a:off x="-2" y="-1"/>
              <a:ext cx="350893" cy="201251"/>
            </a:xfrm>
            <a:prstGeom prst="rect">
              <a:avLst/>
            </a:prstGeom>
            <a:ln w="12700" cap="flat">
              <a:noFill/>
              <a:miter lim="400000"/>
            </a:ln>
            <a:effectLst/>
          </p:spPr>
        </p:pic>
        <p:sp>
          <p:nvSpPr>
            <p:cNvPr id="139" name="Shape 139"/>
            <p:cNvSpPr/>
            <p:nvPr/>
          </p:nvSpPr>
          <p:spPr>
            <a:xfrm>
              <a:off x="424571" y="33724"/>
              <a:ext cx="6" cy="133846"/>
            </a:xfrm>
            <a:prstGeom prst="line">
              <a:avLst/>
            </a:prstGeom>
            <a:noFill/>
            <a:ln w="6350" cap="flat">
              <a:solidFill>
                <a:srgbClr val="FFFFFF"/>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pPr defTabSz="608131" hangingPunct="0"/>
              <a:endParaRPr sz="2400" kern="0">
                <a:solidFill>
                  <a:srgbClr val="000000"/>
                </a:solidFill>
                <a:sym typeface="Helvetica"/>
              </a:endParaRPr>
            </a:p>
          </p:txBody>
        </p:sp>
      </p:grpSp>
      <p:sp>
        <p:nvSpPr>
          <p:cNvPr id="141" name="Shape 14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52779693"/>
      </p:ext>
    </p:extLst>
  </p:cSld>
  <p:clrMapOvr>
    <a:masterClrMapping/>
  </p:clrMapOvr>
  <p:transition xmlns:p14="http://schemas.microsoft.com/office/powerpoint/2010/mai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783"/>
            <a:ext cx="10972800" cy="589831"/>
          </a:xfrm>
          <a:prstGeom prst="rect">
            <a:avLst/>
          </a:prstGeom>
        </p:spPr>
        <p:txBody>
          <a:bodyPr lIns="91228" tIns="45718" rIns="91228" bIns="45718"/>
          <a:lstStyle/>
          <a:p>
            <a:r>
              <a:rPr lang="en-US" smtClean="0"/>
              <a:t>Click to edit Master title style</a:t>
            </a:r>
            <a:endParaRPr lang="en-US"/>
          </a:p>
        </p:txBody>
      </p:sp>
      <p:sp>
        <p:nvSpPr>
          <p:cNvPr id="3" name="Date Placeholder 2"/>
          <p:cNvSpPr>
            <a:spLocks noGrp="1"/>
          </p:cNvSpPr>
          <p:nvPr>
            <p:ph type="dt" sz="half" idx="10"/>
          </p:nvPr>
        </p:nvSpPr>
        <p:spPr>
          <a:xfrm>
            <a:off x="609600" y="6356355"/>
            <a:ext cx="2844800" cy="365124"/>
          </a:xfrm>
          <a:prstGeom prst="rect">
            <a:avLst/>
          </a:prstGeom>
        </p:spPr>
        <p:txBody>
          <a:bodyPr lIns="91228" tIns="45718" rIns="91228" bIns="45718"/>
          <a:lstStyle/>
          <a:p>
            <a:pPr defTabSz="606390"/>
            <a:endParaRPr lang="en-US">
              <a:solidFill>
                <a:srgbClr val="000000">
                  <a:tint val="75000"/>
                </a:srgbClr>
              </a:solidFill>
              <a:latin typeface="Century Gothic"/>
              <a:ea typeface="MS PGothic" panose="020B0600070205080204" pitchFamily="34" charset="-128"/>
            </a:endParaRPr>
          </a:p>
        </p:txBody>
      </p:sp>
      <p:sp>
        <p:nvSpPr>
          <p:cNvPr id="4" name="Footer Placeholder 3"/>
          <p:cNvSpPr>
            <a:spLocks noGrp="1"/>
          </p:cNvSpPr>
          <p:nvPr>
            <p:ph type="ftr" sz="quarter" idx="11"/>
          </p:nvPr>
        </p:nvSpPr>
        <p:spPr>
          <a:xfrm>
            <a:off x="3526972" y="6356355"/>
            <a:ext cx="3860800" cy="365124"/>
          </a:xfrm>
          <a:prstGeom prst="rect">
            <a:avLst/>
          </a:prstGeom>
        </p:spPr>
        <p:txBody>
          <a:bodyPr lIns="91228" tIns="45718" rIns="91228" bIns="45718"/>
          <a:lstStyle/>
          <a:p>
            <a:pPr defTabSz="606390"/>
            <a:endParaRPr lang="en-US" dirty="0">
              <a:solidFill>
                <a:srgbClr val="000000">
                  <a:tint val="75000"/>
                </a:srgbClr>
              </a:solidFill>
              <a:latin typeface="Century Gothic"/>
              <a:ea typeface="MS PGothic" panose="020B0600070205080204" pitchFamily="34" charset="-128"/>
            </a:endParaRPr>
          </a:p>
        </p:txBody>
      </p:sp>
      <p:sp>
        <p:nvSpPr>
          <p:cNvPr id="5" name="Slide Number Placeholder 4"/>
          <p:cNvSpPr>
            <a:spLocks noGrp="1"/>
          </p:cNvSpPr>
          <p:nvPr>
            <p:ph type="sldNum" sz="quarter" idx="12"/>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41597293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Blank Slid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2095910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NO TEXT - Background Only">
    <p:spTree>
      <p:nvGrpSpPr>
        <p:cNvPr id="1" name=""/>
        <p:cNvGrpSpPr/>
        <p:nvPr/>
      </p:nvGrpSpPr>
      <p:grpSpPr>
        <a:xfrm>
          <a:off x="0" y="0"/>
          <a:ext cx="0" cy="0"/>
          <a:chOff x="0" y="0"/>
          <a:chExt cx="0" cy="0"/>
        </a:xfrm>
      </p:grpSpPr>
      <p:pic>
        <p:nvPicPr>
          <p:cNvPr id="11" name="Picture 10" descr="Blue.jpg"/>
          <p:cNvPicPr>
            <a:picLocks noChangeAspect="1"/>
          </p:cNvPicPr>
          <p:nvPr userDrawn="1"/>
        </p:nvPicPr>
        <p:blipFill rotWithShape="1">
          <a:blip r:embed="rId2">
            <a:extLst>
              <a:ext uri="{28A0092B-C50C-407E-A947-70E740481C1C}">
                <a14:useLocalDpi xmlns:a14="http://schemas.microsoft.com/office/drawing/2010/main" val="0"/>
              </a:ext>
            </a:extLst>
          </a:blip>
          <a:srcRect l="2412" t="27875" r="839" b="58040"/>
          <a:stretch/>
        </p:blipFill>
        <p:spPr>
          <a:xfrm>
            <a:off x="0" y="0"/>
            <a:ext cx="12192000" cy="1031301"/>
          </a:xfrm>
          <a:prstGeom prst="rect">
            <a:avLst/>
          </a:prstGeom>
        </p:spPr>
      </p:pic>
      <p:pic>
        <p:nvPicPr>
          <p:cNvPr id="12" name="Picture 11" descr="Blue.jpg"/>
          <p:cNvPicPr>
            <a:picLocks noChangeAspect="1"/>
          </p:cNvPicPr>
          <p:nvPr userDrawn="1"/>
        </p:nvPicPr>
        <p:blipFill rotWithShape="1">
          <a:blip r:embed="rId3">
            <a:extLst>
              <a:ext uri="{28A0092B-C50C-407E-A947-70E740481C1C}">
                <a14:useLocalDpi xmlns:a14="http://schemas.microsoft.com/office/drawing/2010/main" val="0"/>
              </a:ext>
            </a:extLst>
          </a:blip>
          <a:srcRect t="33381" b="51696"/>
          <a:stretch/>
        </p:blipFill>
        <p:spPr>
          <a:xfrm>
            <a:off x="0" y="7825"/>
            <a:ext cx="12192000" cy="1023477"/>
          </a:xfrm>
          <a:prstGeom prst="rect">
            <a:avLst/>
          </a:prstGeom>
        </p:spPr>
      </p:pic>
      <p:pic>
        <p:nvPicPr>
          <p:cNvPr id="15" name="Picture 14" descr="Grey-Botto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20" name="Picture 19" descr="Divider.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59745" y="6195829"/>
            <a:ext cx="862475" cy="706481"/>
          </a:xfrm>
          <a:prstGeom prst="rect">
            <a:avLst/>
          </a:prstGeom>
        </p:spPr>
      </p:pic>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5609733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Blue Footer">
    <p:spTree>
      <p:nvGrpSpPr>
        <p:cNvPr id="1" name=""/>
        <p:cNvGrpSpPr/>
        <p:nvPr/>
      </p:nvGrpSpPr>
      <p:grpSpPr>
        <a:xfrm>
          <a:off x="0" y="0"/>
          <a:ext cx="0" cy="0"/>
          <a:chOff x="0" y="0"/>
          <a:chExt cx="0" cy="0"/>
        </a:xfrm>
      </p:grpSpPr>
      <p:pic>
        <p:nvPicPr>
          <p:cNvPr id="6" name="Picture 5" descr="Blue.jpg"/>
          <p:cNvPicPr>
            <a:picLocks/>
          </p:cNvPicPr>
          <p:nvPr userDrawn="1"/>
        </p:nvPicPr>
        <p:blipFill rotWithShape="1">
          <a:blip r:embed="rId2" cstate="print">
            <a:extLst>
              <a:ext uri="{28A0092B-C50C-407E-A947-70E740481C1C}">
                <a14:useLocalDpi xmlns:a14="http://schemas.microsoft.com/office/drawing/2010/main"/>
              </a:ext>
            </a:extLst>
          </a:blip>
          <a:srcRect t="33105"/>
          <a:stretch/>
        </p:blipFill>
        <p:spPr>
          <a:xfrm>
            <a:off x="0" y="6278907"/>
            <a:ext cx="12215520" cy="611500"/>
          </a:xfrm>
          <a:prstGeom prst="rect">
            <a:avLst/>
          </a:prstGeom>
        </p:spPr>
      </p:pic>
      <p:pic>
        <p:nvPicPr>
          <p:cNvPr id="11" name="Picture 10" descr="Divide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92841" y="6225932"/>
            <a:ext cx="862475" cy="706481"/>
          </a:xfrm>
          <a:prstGeom prst="rect">
            <a:avLst/>
          </a:prstGeom>
        </p:spPr>
      </p:pic>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7509731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Grey Footer">
    <p:spTree>
      <p:nvGrpSpPr>
        <p:cNvPr id="1" name=""/>
        <p:cNvGrpSpPr/>
        <p:nvPr/>
      </p:nvGrpSpPr>
      <p:grpSpPr>
        <a:xfrm>
          <a:off x="0" y="0"/>
          <a:ext cx="0" cy="0"/>
          <a:chOff x="0" y="0"/>
          <a:chExt cx="0" cy="0"/>
        </a:xfrm>
      </p:grpSpPr>
      <p:pic>
        <p:nvPicPr>
          <p:cNvPr id="2" name="Picture 1" descr="Grey-Bottom.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952"/>
            <a:ext cx="12192000" cy="613096"/>
          </a:xfrm>
          <a:prstGeom prst="rect">
            <a:avLst/>
          </a:prstGeom>
        </p:spPr>
      </p:pic>
      <p:pic>
        <p:nvPicPr>
          <p:cNvPr id="7" name="Picture 6" descr="Divide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6361" y="6195829"/>
            <a:ext cx="862475" cy="706481"/>
          </a:xfrm>
          <a:prstGeom prst="rect">
            <a:avLst/>
          </a:prstGeom>
        </p:spPr>
      </p:pic>
      <p:sp>
        <p:nvSpPr>
          <p:cNvPr id="8" name="Slide Number Placeholder 7"/>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5221615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Full Bleed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3176" y="1"/>
            <a:ext cx="12188824" cy="6846619"/>
          </a:xfrm>
          <a:prstGeom prst="rect">
            <a:avLst/>
          </a:prstGeom>
        </p:spPr>
      </p:pic>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8558067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4" name="Title 1"/>
          <p:cNvSpPr>
            <a:spLocks noGrp="1"/>
          </p:cNvSpPr>
          <p:nvPr>
            <p:ph type="title"/>
          </p:nvPr>
        </p:nvSpPr>
        <p:spPr>
          <a:xfrm>
            <a:off x="609600" y="274782"/>
            <a:ext cx="10972800" cy="589831"/>
          </a:xfrm>
          <a:prstGeom prst="rect">
            <a:avLst/>
          </a:prstGeom>
        </p:spPr>
        <p:txBody>
          <a:bodyPr lIns="91228" tIns="45718" rIns="91228" bIns="45718"/>
          <a:lstStyle>
            <a:lvl1pPr algn="ctr">
              <a:defRPr sz="3200">
                <a:solidFill>
                  <a:srgbClr val="003463"/>
                </a:solidFill>
              </a:defRPr>
            </a:lvl1pPr>
          </a:lstStyle>
          <a:p>
            <a:r>
              <a:rPr lang="en-US" smtClean="0"/>
              <a:t>Click to edit Master title style</a:t>
            </a:r>
            <a:endParaRPr lang="en-US" dirty="0"/>
          </a:p>
        </p:txBody>
      </p:sp>
      <p:sp>
        <p:nvSpPr>
          <p:cNvPr id="5" name="Content Placeholder 2"/>
          <p:cNvSpPr>
            <a:spLocks noGrp="1"/>
          </p:cNvSpPr>
          <p:nvPr>
            <p:ph idx="1"/>
          </p:nvPr>
        </p:nvSpPr>
        <p:spPr>
          <a:xfrm>
            <a:off x="609600" y="1147657"/>
            <a:ext cx="10972800" cy="4978507"/>
          </a:xfrm>
          <a:prstGeom prst="rect">
            <a:avLst/>
          </a:prstGeom>
        </p:spPr>
        <p:txBody>
          <a:bodyPr lIns="91228" tIns="45718" rIns="91228" bIns="45718"/>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3409202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NO TEXT - Middle Blue">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5062" b="8656"/>
          <a:stretch/>
        </p:blipFill>
        <p:spPr>
          <a:xfrm>
            <a:off x="3176" y="1031302"/>
            <a:ext cx="12188824" cy="5222651"/>
          </a:xfrm>
          <a:prstGeom prst="rect">
            <a:avLst/>
          </a:prstGeom>
        </p:spPr>
      </p:pic>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5058853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op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b="45867"/>
          <a:stretch/>
        </p:blipFill>
        <p:spPr>
          <a:xfrm>
            <a:off x="3176" y="40"/>
            <a:ext cx="12188824" cy="3706287"/>
          </a:xfrm>
          <a:prstGeom prst="rect">
            <a:avLst/>
          </a:prstGeom>
        </p:spPr>
      </p:pic>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9173707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Bottom Blue Layout">
    <p:spTree>
      <p:nvGrpSpPr>
        <p:cNvPr id="1" name=""/>
        <p:cNvGrpSpPr/>
        <p:nvPr/>
      </p:nvGrpSpPr>
      <p:grpSpPr>
        <a:xfrm>
          <a:off x="0" y="0"/>
          <a:ext cx="0" cy="0"/>
          <a:chOff x="0" y="0"/>
          <a:chExt cx="0" cy="0"/>
        </a:xfrm>
      </p:grpSpPr>
      <p:pic>
        <p:nvPicPr>
          <p:cNvPr id="6" name="Picture 5" descr="Blue.jpg"/>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50084" b="-1156"/>
          <a:stretch/>
        </p:blipFill>
        <p:spPr>
          <a:xfrm>
            <a:off x="3176" y="3429000"/>
            <a:ext cx="12188824" cy="3496733"/>
          </a:xfrm>
          <a:prstGeom prst="rect">
            <a:avLst/>
          </a:prstGeom>
        </p:spPr>
      </p:pic>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844614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1_NO TEXT - Grey Footer">
    <p:spTree>
      <p:nvGrpSpPr>
        <p:cNvPr id="1" name=""/>
        <p:cNvGrpSpPr/>
        <p:nvPr/>
      </p:nvGrpSpPr>
      <p:grpSpPr>
        <a:xfrm>
          <a:off x="0" y="0"/>
          <a:ext cx="0" cy="0"/>
          <a:chOff x="0" y="0"/>
          <a:chExt cx="0" cy="0"/>
        </a:xfrm>
      </p:grpSpPr>
      <p:pic>
        <p:nvPicPr>
          <p:cNvPr id="162" name="image3.jpeg" descr="Grey-Bottom.jpg"/>
          <p:cNvPicPr>
            <a:picLocks noChangeAspect="1"/>
          </p:cNvPicPr>
          <p:nvPr/>
        </p:nvPicPr>
        <p:blipFill>
          <a:blip r:embed="rId2">
            <a:extLst/>
          </a:blip>
          <a:stretch>
            <a:fillRect/>
          </a:stretch>
        </p:blipFill>
        <p:spPr>
          <a:xfrm>
            <a:off x="0" y="6253952"/>
            <a:ext cx="12192000" cy="613104"/>
          </a:xfrm>
          <a:prstGeom prst="rect">
            <a:avLst/>
          </a:prstGeom>
          <a:ln w="12700">
            <a:miter lim="400000"/>
          </a:ln>
        </p:spPr>
      </p:pic>
      <p:grpSp>
        <p:nvGrpSpPr>
          <p:cNvPr id="166" name="Group 166"/>
          <p:cNvGrpSpPr/>
          <p:nvPr/>
        </p:nvGrpSpPr>
        <p:grpSpPr>
          <a:xfrm>
            <a:off x="10845846" y="6435812"/>
            <a:ext cx="1113385" cy="268336"/>
            <a:chOff x="0" y="0"/>
            <a:chExt cx="835038" cy="201250"/>
          </a:xfrm>
        </p:grpSpPr>
        <p:pic>
          <p:nvPicPr>
            <p:cNvPr id="163" name="image2.png" descr="Westwood-One-White-Logo-Separated.png"/>
            <p:cNvPicPr>
              <a:picLocks noChangeAspect="1"/>
            </p:cNvPicPr>
            <p:nvPr/>
          </p:nvPicPr>
          <p:blipFill>
            <a:blip r:embed="rId3">
              <a:extLst/>
            </a:blip>
            <a:stretch>
              <a:fillRect/>
            </a:stretch>
          </p:blipFill>
          <p:spPr>
            <a:xfrm>
              <a:off x="484550" y="15859"/>
              <a:ext cx="350488" cy="181571"/>
            </a:xfrm>
            <a:prstGeom prst="rect">
              <a:avLst/>
            </a:prstGeom>
            <a:ln w="12700" cap="flat">
              <a:noFill/>
              <a:miter lim="400000"/>
            </a:ln>
            <a:effectLst/>
          </p:spPr>
        </p:pic>
        <p:pic>
          <p:nvPicPr>
            <p:cNvPr id="164" name="image3.png" descr="CUMULUS.png"/>
            <p:cNvPicPr>
              <a:picLocks noChangeAspect="1"/>
            </p:cNvPicPr>
            <p:nvPr/>
          </p:nvPicPr>
          <p:blipFill>
            <a:blip r:embed="rId4">
              <a:extLst/>
            </a:blip>
            <a:stretch>
              <a:fillRect/>
            </a:stretch>
          </p:blipFill>
          <p:spPr>
            <a:xfrm>
              <a:off x="-1" y="-1"/>
              <a:ext cx="350892" cy="201251"/>
            </a:xfrm>
            <a:prstGeom prst="rect">
              <a:avLst/>
            </a:prstGeom>
            <a:ln w="12700" cap="flat">
              <a:noFill/>
              <a:miter lim="400000"/>
            </a:ln>
            <a:effectLst/>
          </p:spPr>
        </p:pic>
        <p:sp>
          <p:nvSpPr>
            <p:cNvPr id="165" name="Shape 165"/>
            <p:cNvSpPr/>
            <p:nvPr/>
          </p:nvSpPr>
          <p:spPr>
            <a:xfrm>
              <a:off x="424574" y="33724"/>
              <a:ext cx="6" cy="133846"/>
            </a:xfrm>
            <a:prstGeom prst="line">
              <a:avLst/>
            </a:prstGeom>
            <a:noFill/>
            <a:ln w="6350" cap="flat">
              <a:solidFill>
                <a:srgbClr val="FFFFFF"/>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pPr defTabSz="608131" hangingPunct="0"/>
              <a:endParaRPr sz="2400" kern="0">
                <a:solidFill>
                  <a:srgbClr val="000000"/>
                </a:solidFill>
                <a:sym typeface="Helvetica"/>
              </a:endParaRPr>
            </a:p>
          </p:txBody>
        </p:sp>
      </p:grpSp>
      <p:pic>
        <p:nvPicPr>
          <p:cNvPr id="167" name="image8.png" descr="Divider.png"/>
          <p:cNvPicPr>
            <a:picLocks noChangeAspect="1"/>
          </p:cNvPicPr>
          <p:nvPr/>
        </p:nvPicPr>
        <p:blipFill>
          <a:blip r:embed="rId5">
            <a:extLst/>
          </a:blip>
          <a:stretch>
            <a:fillRect/>
          </a:stretch>
        </p:blipFill>
        <p:spPr>
          <a:xfrm>
            <a:off x="10016361" y="6195810"/>
            <a:ext cx="862483" cy="706489"/>
          </a:xfrm>
          <a:prstGeom prst="rect">
            <a:avLst/>
          </a:prstGeom>
          <a:ln w="12700">
            <a:miter lim="400000"/>
          </a:ln>
        </p:spPr>
      </p:pic>
      <p:sp>
        <p:nvSpPr>
          <p:cNvPr id="168" name="Shape 16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69328799"/>
      </p:ext>
    </p:extLst>
  </p:cSld>
  <p:clrMapOvr>
    <a:masterClrMapping/>
  </p:clrMapOvr>
  <p:transition xmlns:p14="http://schemas.microsoft.com/office/powerpoint/2010/main" spd="med"/>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_Blank Slid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4034073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NO TEXT - Title Only">
    <p:spTree>
      <p:nvGrpSpPr>
        <p:cNvPr id="1" name=""/>
        <p:cNvGrpSpPr/>
        <p:nvPr/>
      </p:nvGrpSpPr>
      <p:grpSpPr>
        <a:xfrm>
          <a:off x="0" y="0"/>
          <a:ext cx="0" cy="0"/>
          <a:chOff x="0" y="0"/>
          <a:chExt cx="0" cy="0"/>
        </a:xfrm>
      </p:grpSpPr>
      <p:sp>
        <p:nvSpPr>
          <p:cNvPr id="91" name="Shape 91"/>
          <p:cNvSpPr>
            <a:spLocks noGrp="1"/>
          </p:cNvSpPr>
          <p:nvPr>
            <p:ph type="sldNum" sz="quarter" idx="2"/>
          </p:nvPr>
        </p:nvSpPr>
        <p:spPr>
          <a:prstGeom prst="rect">
            <a:avLst/>
          </a:prstGeom>
        </p:spPr>
        <p:txBody>
          <a:bodyPr/>
          <a:lstStyle/>
          <a:p>
            <a:fld id="{86CB4B4D-7CA3-9044-876B-883B54F8677D}" type="slidenum">
              <a:rPr>
                <a:solidFill>
                  <a:srgbClr val="000000">
                    <a:tint val="75000"/>
                  </a:srgbClr>
                </a:solidFill>
              </a:rPr>
              <a:pPr/>
              <a:t>‹#›</a:t>
            </a:fld>
            <a:endParaRPr>
              <a:solidFill>
                <a:srgbClr val="000000">
                  <a:tint val="75000"/>
                </a:srgbClr>
              </a:solidFill>
            </a:endParaRPr>
          </a:p>
        </p:txBody>
      </p:sp>
    </p:spTree>
    <p:extLst>
      <p:ext uri="{BB962C8B-B14F-4D97-AF65-F5344CB8AC3E}">
        <p14:creationId xmlns:p14="http://schemas.microsoft.com/office/powerpoint/2010/main" val="241249049"/>
      </p:ext>
    </p:extLst>
  </p:cSld>
  <p:clrMapOvr>
    <a:masterClrMapping/>
  </p:clrMapOvr>
  <p:transition xmlns:p14="http://schemas.microsoft.com/office/powerpoint/2010/mai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 Placeholder 2"/>
          <p:cNvSpPr>
            <a:spLocks noGrp="1"/>
          </p:cNvSpPr>
          <p:nvPr>
            <p:ph type="body" idx="17"/>
          </p:nvPr>
        </p:nvSpPr>
        <p:spPr>
          <a:xfrm>
            <a:off x="8128145" y="5974133"/>
            <a:ext cx="3854751" cy="697395"/>
          </a:xfrm>
          <a:prstGeom prst="rect">
            <a:avLst/>
          </a:prstGeom>
        </p:spPr>
        <p:txBody>
          <a:bodyPr lIns="91228" tIns="45718" rIns="91228" bIns="45718" anchor="b"/>
          <a:lstStyle>
            <a:lvl1pPr marL="0" indent="0" algn="r">
              <a:lnSpc>
                <a:spcPct val="100000"/>
              </a:lnSpc>
              <a:spcBef>
                <a:spcPts val="0"/>
              </a:spcBef>
              <a:buNone/>
              <a:defRPr sz="900" b="0">
                <a:solidFill>
                  <a:srgbClr val="FFFFFF"/>
                </a:solidFill>
              </a:defRPr>
            </a:lvl1pPr>
            <a:lvl2pPr marL="342042" indent="0">
              <a:buNone/>
              <a:defRPr sz="1500" b="1"/>
            </a:lvl2pPr>
            <a:lvl3pPr marL="684086" indent="0">
              <a:buNone/>
              <a:defRPr sz="1300" b="1"/>
            </a:lvl3pPr>
            <a:lvl4pPr marL="1025989" indent="0">
              <a:buNone/>
              <a:defRPr sz="1200" b="1"/>
            </a:lvl4pPr>
            <a:lvl5pPr marL="1367962" indent="0">
              <a:buNone/>
              <a:defRPr sz="1200" b="1"/>
            </a:lvl5pPr>
            <a:lvl6pPr marL="1709935" indent="0">
              <a:buNone/>
              <a:defRPr sz="1200" b="1"/>
            </a:lvl6pPr>
            <a:lvl7pPr marL="2051839" indent="0">
              <a:buNone/>
              <a:defRPr sz="1200" b="1"/>
            </a:lvl7pPr>
            <a:lvl8pPr marL="2393880" indent="0">
              <a:buNone/>
              <a:defRPr sz="1200" b="1"/>
            </a:lvl8pPr>
            <a:lvl9pPr marL="2735922" indent="0">
              <a:buNone/>
              <a:defRPr sz="1200" b="1"/>
            </a:lvl9pPr>
          </a:lstStyle>
          <a:p>
            <a:pPr lvl="0"/>
            <a:r>
              <a:rPr lang="en-US" smtClean="0"/>
              <a:t>Click to edit Master text styles</a:t>
            </a:r>
          </a:p>
        </p:txBody>
      </p:sp>
      <p:sp>
        <p:nvSpPr>
          <p:cNvPr id="7" name="Title 1"/>
          <p:cNvSpPr>
            <a:spLocks noGrp="1"/>
          </p:cNvSpPr>
          <p:nvPr>
            <p:ph type="ctrTitle"/>
          </p:nvPr>
        </p:nvSpPr>
        <p:spPr>
          <a:xfrm>
            <a:off x="52" y="5167037"/>
            <a:ext cx="12191999" cy="548219"/>
          </a:xfrm>
          <a:prstGeom prst="rect">
            <a:avLst/>
          </a:prstGeom>
        </p:spPr>
        <p:txBody>
          <a:bodyPr lIns="91228" tIns="45718" rIns="91228" bIns="45718"/>
          <a:lstStyle>
            <a:lvl1pPr algn="ctr">
              <a:lnSpc>
                <a:spcPct val="80000"/>
              </a:lnSpc>
              <a:tabLst>
                <a:tab pos="380001" algn="l"/>
              </a:tabLst>
              <a:defRPr sz="4300" b="0" cap="all" baseline="0">
                <a:solidFill>
                  <a:srgbClr val="00ADEE"/>
                </a:solidFill>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3200" y="332752"/>
            <a:ext cx="1419013" cy="375271"/>
          </a:xfrm>
          <a:prstGeom prst="rect">
            <a:avLst/>
          </a:prstGeom>
        </p:spPr>
      </p:pic>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b="8754"/>
          <a:stretch/>
        </p:blipFill>
        <p:spPr>
          <a:xfrm>
            <a:off x="2726513" y="609742"/>
            <a:ext cx="6721363" cy="3999345"/>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57845" y="5979051"/>
            <a:ext cx="4674955" cy="540324"/>
          </a:xfrm>
          <a:prstGeom prst="rect">
            <a:avLst/>
          </a:prstGeom>
        </p:spPr>
      </p:pic>
    </p:spTree>
    <p:extLst>
      <p:ext uri="{BB962C8B-B14F-4D97-AF65-F5344CB8AC3E}">
        <p14:creationId xmlns:p14="http://schemas.microsoft.com/office/powerpoint/2010/main" val="993859630"/>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0" y="533403"/>
            <a:ext cx="12192000" cy="571500"/>
          </a:xfrm>
          <a:prstGeom prst="rect">
            <a:avLst/>
          </a:prstGeom>
        </p:spPr>
        <p:txBody>
          <a:bodyPr vert="horz" wrap="square" lIns="91228" tIns="0" rIns="91228" bIns="0" rtlCol="0" anchor="t" anchorCtr="0">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27641048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0" y="533403"/>
            <a:ext cx="12192000" cy="571500"/>
          </a:xfrm>
          <a:prstGeom prst="rect">
            <a:avLst/>
          </a:prstGeom>
        </p:spPr>
        <p:txBody>
          <a:bodyPr vert="horz" wrap="square" lIns="91228" tIns="0" rIns="91228" bIns="0" rtlCol="0" anchor="t" anchorCtr="0">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29095661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0" y="533403"/>
            <a:ext cx="12192000" cy="571500"/>
          </a:xfrm>
          <a:prstGeom prst="rect">
            <a:avLst/>
          </a:prstGeom>
        </p:spPr>
        <p:txBody>
          <a:bodyPr vert="horz" wrap="square" lIns="91228" tIns="0" rIns="91228" bIns="0" rtlCol="0" anchor="t" anchorCtr="0">
            <a:noAutofit/>
          </a:bodyPr>
          <a:lstStyle/>
          <a:p>
            <a:r>
              <a:rPr lang="en-US" dirty="0"/>
              <a:t>Click to edit Master title style</a:t>
            </a:r>
          </a:p>
        </p:txBody>
      </p:sp>
    </p:spTree>
    <p:extLst>
      <p:ext uri="{BB962C8B-B14F-4D97-AF65-F5344CB8AC3E}">
        <p14:creationId xmlns:p14="http://schemas.microsoft.com/office/powerpoint/2010/main" val="22499935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0" y="533403"/>
            <a:ext cx="12192000" cy="571500"/>
          </a:xfrm>
          <a:prstGeom prst="rect">
            <a:avLst/>
          </a:prstGeom>
        </p:spPr>
        <p:txBody>
          <a:bodyPr vert="horz" wrap="square" lIns="91228" tIns="0" rIns="91228" bIns="0" rtlCol="0" anchor="t" anchorCtr="0">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817191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0" y="533403"/>
            <a:ext cx="12192000" cy="571500"/>
          </a:xfrm>
          <a:prstGeom prst="rect">
            <a:avLst/>
          </a:prstGeom>
        </p:spPr>
        <p:txBody>
          <a:bodyPr vert="horz" wrap="square" lIns="91228" tIns="0" rIns="91228" bIns="0" rtlCol="0" anchor="t" anchorCtr="0">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30969874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0" y="533403"/>
            <a:ext cx="12192000" cy="571500"/>
          </a:xfrm>
          <a:prstGeom prst="rect">
            <a:avLst/>
          </a:prstGeom>
        </p:spPr>
        <p:txBody>
          <a:bodyPr vert="horz" wrap="square" lIns="91228" tIns="0" rIns="91228" bIns="0" rtlCol="0" anchor="t" anchorCtr="0">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21117678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6" descr="Blue.jpg"/>
          <p:cNvPicPr>
            <a:picLocks noChangeAspect="1"/>
          </p:cNvPicPr>
          <p:nvPr userDrawn="1"/>
        </p:nvPicPr>
        <p:blipFill>
          <a:blip r:embed="rId2">
            <a:extLst>
              <a:ext uri="{28A0092B-C50C-407E-A947-70E740481C1C}">
                <a14:useLocalDpi xmlns:a14="http://schemas.microsoft.com/office/drawing/2010/main" val="0"/>
              </a:ext>
            </a:extLst>
          </a:blip>
          <a:srcRect l="2412" t="27875" r="839" b="58040"/>
          <a:stretch>
            <a:fillRect/>
          </a:stretch>
        </p:blipFill>
        <p:spPr bwMode="auto">
          <a:xfrm>
            <a:off x="0" y="15"/>
            <a:ext cx="12192000" cy="103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Blue.jpg"/>
          <p:cNvPicPr>
            <a:picLocks noChangeAspect="1"/>
          </p:cNvPicPr>
          <p:nvPr userDrawn="1"/>
        </p:nvPicPr>
        <p:blipFill>
          <a:blip r:embed="rId3">
            <a:extLst>
              <a:ext uri="{28A0092B-C50C-407E-A947-70E740481C1C}">
                <a14:useLocalDpi xmlns:a14="http://schemas.microsoft.com/office/drawing/2010/main" val="0"/>
              </a:ext>
            </a:extLst>
          </a:blip>
          <a:srcRect t="33382" b="51695"/>
          <a:stretch>
            <a:fillRect/>
          </a:stretch>
        </p:blipFill>
        <p:spPr bwMode="auto">
          <a:xfrm>
            <a:off x="0" y="8578"/>
            <a:ext cx="12192000" cy="102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Grey-Bottom.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254751"/>
            <a:ext cx="12192000" cy="61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Divider.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958917" y="6195595"/>
            <a:ext cx="863600"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0"/>
          <p:cNvGrpSpPr>
            <a:grpSpLocks/>
          </p:cNvGrpSpPr>
          <p:nvPr userDrawn="1"/>
        </p:nvGrpSpPr>
        <p:grpSpPr bwMode="auto">
          <a:xfrm>
            <a:off x="10822629" y="6424084"/>
            <a:ext cx="1113367" cy="268816"/>
            <a:chOff x="5308600" y="5258663"/>
            <a:chExt cx="835025" cy="201426"/>
          </a:xfrm>
        </p:grpSpPr>
        <p:pic>
          <p:nvPicPr>
            <p:cNvPr id="9" name="Picture 11" descr="Westwood-One-White-Logo-Separate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3146" y="5274537"/>
              <a:ext cx="350479" cy="18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CUMULU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08600" y="5258663"/>
              <a:ext cx="350885" cy="20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5732462" y="5291969"/>
              <a:ext cx="0" cy="134814"/>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609600" y="275278"/>
            <a:ext cx="10972800" cy="588433"/>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3463"/>
                </a:solidFill>
              </a:defRPr>
            </a:lvl1pPr>
            <a:lvl2pPr>
              <a:defRPr>
                <a:solidFill>
                  <a:srgbClr val="003463"/>
                </a:solidFill>
              </a:defRPr>
            </a:lvl2pPr>
            <a:lvl3pPr>
              <a:defRPr>
                <a:solidFill>
                  <a:srgbClr val="003463"/>
                </a:solidFill>
              </a:defRPr>
            </a:lvl3pPr>
            <a:lvl4pPr>
              <a:defRPr>
                <a:solidFill>
                  <a:srgbClr val="003463"/>
                </a:solidFill>
              </a:defRPr>
            </a:lvl4pPr>
            <a:lvl5pPr>
              <a:defRPr>
                <a:solidFill>
                  <a:srgbClr val="00346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993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1_Full Bleed Blue">
    <p:spTree>
      <p:nvGrpSpPr>
        <p:cNvPr id="1" name=""/>
        <p:cNvGrpSpPr/>
        <p:nvPr/>
      </p:nvGrpSpPr>
      <p:grpSpPr>
        <a:xfrm>
          <a:off x="0" y="0"/>
          <a:ext cx="0" cy="0"/>
          <a:chOff x="0" y="0"/>
          <a:chExt cx="0" cy="0"/>
        </a:xfrm>
      </p:grpSpPr>
      <p:pic>
        <p:nvPicPr>
          <p:cNvPr id="175" name="image4.jpeg" descr="Blue.jpg"/>
          <p:cNvPicPr>
            <a:picLocks noChangeAspect="1"/>
          </p:cNvPicPr>
          <p:nvPr/>
        </p:nvPicPr>
        <p:blipFill>
          <a:blip r:embed="rId2">
            <a:extLst/>
          </a:blip>
          <a:stretch>
            <a:fillRect/>
          </a:stretch>
        </p:blipFill>
        <p:spPr>
          <a:xfrm>
            <a:off x="3187" y="3"/>
            <a:ext cx="12188825" cy="6846620"/>
          </a:xfrm>
          <a:prstGeom prst="rect">
            <a:avLst/>
          </a:prstGeom>
          <a:ln w="12700">
            <a:miter lim="400000"/>
          </a:ln>
        </p:spPr>
      </p:pic>
      <p:sp>
        <p:nvSpPr>
          <p:cNvPr id="176" name="Shape 17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58966421"/>
      </p:ext>
    </p:extLst>
  </p:cSld>
  <p:clrMapOvr>
    <a:masterClrMapping/>
  </p:clrMapOvr>
  <p:transition xmlns:p14="http://schemas.microsoft.com/office/powerpoint/2010/main" spd="med"/>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NO TEXT - Background Only">
    <p:spTree>
      <p:nvGrpSpPr>
        <p:cNvPr id="1" name=""/>
        <p:cNvGrpSpPr/>
        <p:nvPr/>
      </p:nvGrpSpPr>
      <p:grpSpPr>
        <a:xfrm>
          <a:off x="0" y="0"/>
          <a:ext cx="0" cy="0"/>
          <a:chOff x="0" y="0"/>
          <a:chExt cx="0" cy="0"/>
        </a:xfrm>
      </p:grpSpPr>
      <p:pic>
        <p:nvPicPr>
          <p:cNvPr id="2" name="Picture 6" descr="Blue.jpg"/>
          <p:cNvPicPr>
            <a:picLocks noChangeAspect="1"/>
          </p:cNvPicPr>
          <p:nvPr userDrawn="1"/>
        </p:nvPicPr>
        <p:blipFill>
          <a:blip r:embed="rId2">
            <a:extLst>
              <a:ext uri="{28A0092B-C50C-407E-A947-70E740481C1C}">
                <a14:useLocalDpi xmlns:a14="http://schemas.microsoft.com/office/drawing/2010/main" val="0"/>
              </a:ext>
            </a:extLst>
          </a:blip>
          <a:srcRect l="2412" t="27875" r="839" b="58040"/>
          <a:stretch>
            <a:fillRect/>
          </a:stretch>
        </p:blipFill>
        <p:spPr bwMode="auto">
          <a:xfrm>
            <a:off x="0" y="15"/>
            <a:ext cx="12192000" cy="103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Blue.jpg"/>
          <p:cNvPicPr>
            <a:picLocks noChangeAspect="1"/>
          </p:cNvPicPr>
          <p:nvPr userDrawn="1"/>
        </p:nvPicPr>
        <p:blipFill>
          <a:blip r:embed="rId3">
            <a:extLst>
              <a:ext uri="{28A0092B-C50C-407E-A947-70E740481C1C}">
                <a14:useLocalDpi xmlns:a14="http://schemas.microsoft.com/office/drawing/2010/main" val="0"/>
              </a:ext>
            </a:extLst>
          </a:blip>
          <a:srcRect t="33382" b="51695"/>
          <a:stretch>
            <a:fillRect/>
          </a:stretch>
        </p:blipFill>
        <p:spPr bwMode="auto">
          <a:xfrm>
            <a:off x="0" y="8578"/>
            <a:ext cx="12192000" cy="102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Grey-Bottom.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254751"/>
            <a:ext cx="12192000" cy="61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Divider.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958917" y="6195595"/>
            <a:ext cx="863600"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0"/>
          <p:cNvGrpSpPr>
            <a:grpSpLocks/>
          </p:cNvGrpSpPr>
          <p:nvPr userDrawn="1"/>
        </p:nvGrpSpPr>
        <p:grpSpPr bwMode="auto">
          <a:xfrm>
            <a:off x="10822629" y="6424084"/>
            <a:ext cx="1113367" cy="268816"/>
            <a:chOff x="5308600" y="5258663"/>
            <a:chExt cx="835025" cy="201426"/>
          </a:xfrm>
        </p:grpSpPr>
        <p:pic>
          <p:nvPicPr>
            <p:cNvPr id="7" name="Picture 11" descr="Westwood-One-White-Logo-Separate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3146" y="5274537"/>
              <a:ext cx="350479" cy="18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CUMULU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08600" y="5258663"/>
              <a:ext cx="350885" cy="20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5732462" y="5291969"/>
              <a:ext cx="0" cy="134814"/>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941999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ue Footer">
    <p:spTree>
      <p:nvGrpSpPr>
        <p:cNvPr id="1" name=""/>
        <p:cNvGrpSpPr/>
        <p:nvPr/>
      </p:nvGrpSpPr>
      <p:grpSpPr>
        <a:xfrm>
          <a:off x="0" y="0"/>
          <a:ext cx="0" cy="0"/>
          <a:chOff x="0" y="0"/>
          <a:chExt cx="0" cy="0"/>
        </a:xfrm>
      </p:grpSpPr>
      <p:pic>
        <p:nvPicPr>
          <p:cNvPr id="2" name="Picture 6" descr="Blue.jpg"/>
          <p:cNvPicPr>
            <a:picLocks/>
          </p:cNvPicPr>
          <p:nvPr userDrawn="1"/>
        </p:nvPicPr>
        <p:blipFill>
          <a:blip r:embed="rId2">
            <a:extLst>
              <a:ext uri="{28A0092B-C50C-407E-A947-70E740481C1C}">
                <a14:useLocalDpi xmlns:a14="http://schemas.microsoft.com/office/drawing/2010/main" val="0"/>
              </a:ext>
            </a:extLst>
          </a:blip>
          <a:srcRect t="33105"/>
          <a:stretch>
            <a:fillRect/>
          </a:stretch>
        </p:blipFill>
        <p:spPr bwMode="auto">
          <a:xfrm>
            <a:off x="3" y="6278036"/>
            <a:ext cx="12215284" cy="611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7"/>
          <p:cNvGrpSpPr>
            <a:grpSpLocks/>
          </p:cNvGrpSpPr>
          <p:nvPr userDrawn="1"/>
        </p:nvGrpSpPr>
        <p:grpSpPr bwMode="auto">
          <a:xfrm>
            <a:off x="10822629" y="6483351"/>
            <a:ext cx="1113367" cy="268816"/>
            <a:chOff x="5308600" y="5258663"/>
            <a:chExt cx="835025" cy="201426"/>
          </a:xfrm>
        </p:grpSpPr>
        <p:pic>
          <p:nvPicPr>
            <p:cNvPr id="4" name="Picture 8" descr="Westwood-One-White-Logo-Separat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3146" y="5274537"/>
              <a:ext cx="350479" cy="18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CUMULU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08600" y="5258663"/>
              <a:ext cx="350885" cy="20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5732462" y="5291969"/>
              <a:ext cx="0" cy="134814"/>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7" name="Picture 11" descr="Divider.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992785" y="6225229"/>
            <a:ext cx="861483"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GP_DividerBa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284" y="5930900"/>
            <a:ext cx="12192000" cy="110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9045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Grey Footer">
    <p:spTree>
      <p:nvGrpSpPr>
        <p:cNvPr id="1" name=""/>
        <p:cNvGrpSpPr/>
        <p:nvPr/>
      </p:nvGrpSpPr>
      <p:grpSpPr>
        <a:xfrm>
          <a:off x="0" y="0"/>
          <a:ext cx="0" cy="0"/>
          <a:chOff x="0" y="0"/>
          <a:chExt cx="0" cy="0"/>
        </a:xfrm>
      </p:grpSpPr>
      <p:pic>
        <p:nvPicPr>
          <p:cNvPr id="2" name="Picture 6" descr="Grey-Bottom.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54751"/>
            <a:ext cx="12192000" cy="61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7"/>
          <p:cNvGrpSpPr>
            <a:grpSpLocks/>
          </p:cNvGrpSpPr>
          <p:nvPr userDrawn="1"/>
        </p:nvGrpSpPr>
        <p:grpSpPr bwMode="auto">
          <a:xfrm>
            <a:off x="10845911" y="6436787"/>
            <a:ext cx="1113367" cy="266700"/>
            <a:chOff x="5308600" y="5258663"/>
            <a:chExt cx="835025" cy="201426"/>
          </a:xfrm>
        </p:grpSpPr>
        <p:pic>
          <p:nvPicPr>
            <p:cNvPr id="4" name="Picture 8" descr="Westwood-One-White-Logo-Separat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3146" y="5274537"/>
              <a:ext cx="350479" cy="18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CUMULU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08600" y="5258663"/>
              <a:ext cx="350885" cy="20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5732463" y="5292233"/>
              <a:ext cx="0" cy="134284"/>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7" name="Picture 11" descr="Divider.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016067" y="6195595"/>
            <a:ext cx="863600"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0605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ull Bleed Blue">
    <p:spTree>
      <p:nvGrpSpPr>
        <p:cNvPr id="1" name=""/>
        <p:cNvGrpSpPr/>
        <p:nvPr/>
      </p:nvGrpSpPr>
      <p:grpSpPr>
        <a:xfrm>
          <a:off x="0" y="0"/>
          <a:ext cx="0" cy="0"/>
          <a:chOff x="0" y="0"/>
          <a:chExt cx="0" cy="0"/>
        </a:xfrm>
      </p:grpSpPr>
      <p:pic>
        <p:nvPicPr>
          <p:cNvPr id="2" name="Picture 6" descr="Blu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76" y="112"/>
            <a:ext cx="12187767" cy="684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08806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 Middle Blue">
    <p:spTree>
      <p:nvGrpSpPr>
        <p:cNvPr id="1" name=""/>
        <p:cNvGrpSpPr/>
        <p:nvPr/>
      </p:nvGrpSpPr>
      <p:grpSpPr>
        <a:xfrm>
          <a:off x="0" y="0"/>
          <a:ext cx="0" cy="0"/>
          <a:chOff x="0" y="0"/>
          <a:chExt cx="0" cy="0"/>
        </a:xfrm>
      </p:grpSpPr>
      <p:pic>
        <p:nvPicPr>
          <p:cNvPr id="6" name="Picture 6" descr="Blue.jpg"/>
          <p:cNvPicPr>
            <a:picLocks noChangeAspect="1"/>
          </p:cNvPicPr>
          <p:nvPr userDrawn="1"/>
        </p:nvPicPr>
        <p:blipFill>
          <a:blip r:embed="rId2">
            <a:extLst>
              <a:ext uri="{28A0092B-C50C-407E-A947-70E740481C1C}">
                <a14:useLocalDpi xmlns:a14="http://schemas.microsoft.com/office/drawing/2010/main" val="0"/>
              </a:ext>
            </a:extLst>
          </a:blip>
          <a:srcRect t="15062" b="8656"/>
          <a:stretch>
            <a:fillRect/>
          </a:stretch>
        </p:blipFill>
        <p:spPr bwMode="auto">
          <a:xfrm>
            <a:off x="4276" y="1030819"/>
            <a:ext cx="12187767" cy="522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68003" y="6379745"/>
            <a:ext cx="1318684"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609600" y="274751"/>
            <a:ext cx="10972800" cy="589831"/>
          </a:xfrm>
        </p:spPr>
        <p:txBody>
          <a:bodyPr/>
          <a:lstStyle>
            <a:lvl1pPr algn="ctr">
              <a:defRPr sz="3200" b="1" baseline="0">
                <a:solidFill>
                  <a:schemeClr val="accent1"/>
                </a:solidFill>
                <a:latin typeface="+mj-lt"/>
                <a:cs typeface="Century Gothic"/>
              </a:defRPr>
            </a:lvl1pPr>
          </a:lstStyle>
          <a:p>
            <a:r>
              <a:rPr lang="en-US" smtClean="0"/>
              <a:t>Click to edit Master title style</a:t>
            </a:r>
            <a:endParaRPr lang="en-US" dirty="0"/>
          </a:p>
        </p:txBody>
      </p:sp>
      <p:sp>
        <p:nvSpPr>
          <p:cNvPr id="5" name="Content Placeholder 2"/>
          <p:cNvSpPr>
            <a:spLocks noGrp="1"/>
          </p:cNvSpPr>
          <p:nvPr>
            <p:ph idx="1"/>
          </p:nvPr>
        </p:nvSpPr>
        <p:spPr>
          <a:xfrm>
            <a:off x="609600" y="1147657"/>
            <a:ext cx="10972800" cy="49785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864697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NO TEXT - Middle Blue">
    <p:spTree>
      <p:nvGrpSpPr>
        <p:cNvPr id="1" name=""/>
        <p:cNvGrpSpPr/>
        <p:nvPr/>
      </p:nvGrpSpPr>
      <p:grpSpPr>
        <a:xfrm>
          <a:off x="0" y="0"/>
          <a:ext cx="0" cy="0"/>
          <a:chOff x="0" y="0"/>
          <a:chExt cx="0" cy="0"/>
        </a:xfrm>
      </p:grpSpPr>
      <p:pic>
        <p:nvPicPr>
          <p:cNvPr id="2" name="Picture 6" descr="Blue.jpg"/>
          <p:cNvPicPr>
            <a:picLocks noChangeAspect="1"/>
          </p:cNvPicPr>
          <p:nvPr userDrawn="1"/>
        </p:nvPicPr>
        <p:blipFill>
          <a:blip r:embed="rId2">
            <a:extLst>
              <a:ext uri="{28A0092B-C50C-407E-A947-70E740481C1C}">
                <a14:useLocalDpi xmlns:a14="http://schemas.microsoft.com/office/drawing/2010/main" val="0"/>
              </a:ext>
            </a:extLst>
          </a:blip>
          <a:srcRect t="15062" b="8656"/>
          <a:stretch>
            <a:fillRect/>
          </a:stretch>
        </p:blipFill>
        <p:spPr bwMode="auto">
          <a:xfrm>
            <a:off x="4276" y="1030819"/>
            <a:ext cx="12187767" cy="522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68003" y="6379745"/>
            <a:ext cx="1318684"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33708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Side By Side #1">
    <p:spTree>
      <p:nvGrpSpPr>
        <p:cNvPr id="1" name=""/>
        <p:cNvGrpSpPr/>
        <p:nvPr/>
      </p:nvGrpSpPr>
      <p:grpSpPr>
        <a:xfrm>
          <a:off x="0" y="0"/>
          <a:ext cx="0" cy="0"/>
          <a:chOff x="0" y="0"/>
          <a:chExt cx="0" cy="0"/>
        </a:xfrm>
      </p:grpSpPr>
      <p:pic>
        <p:nvPicPr>
          <p:cNvPr id="2" name="Picture 6" descr="Blue.jpg"/>
          <p:cNvPicPr>
            <a:picLocks noChangeAspect="1"/>
          </p:cNvPicPr>
          <p:nvPr userDrawn="1"/>
        </p:nvPicPr>
        <p:blipFill>
          <a:blip r:embed="rId2">
            <a:extLst>
              <a:ext uri="{28A0092B-C50C-407E-A947-70E740481C1C}">
                <a14:useLocalDpi xmlns:a14="http://schemas.microsoft.com/office/drawing/2010/main" val="0"/>
              </a:ext>
            </a:extLst>
          </a:blip>
          <a:srcRect r="50014"/>
          <a:stretch>
            <a:fillRect/>
          </a:stretch>
        </p:blipFill>
        <p:spPr bwMode="auto">
          <a:xfrm>
            <a:off x="4345" y="112"/>
            <a:ext cx="6091767" cy="684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68003" y="6379745"/>
            <a:ext cx="1318684"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78645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Side By Side #2">
    <p:spTree>
      <p:nvGrpSpPr>
        <p:cNvPr id="1" name=""/>
        <p:cNvGrpSpPr/>
        <p:nvPr/>
      </p:nvGrpSpPr>
      <p:grpSpPr>
        <a:xfrm>
          <a:off x="0" y="0"/>
          <a:ext cx="0" cy="0"/>
          <a:chOff x="0" y="0"/>
          <a:chExt cx="0" cy="0"/>
        </a:xfrm>
      </p:grpSpPr>
      <p:pic>
        <p:nvPicPr>
          <p:cNvPr id="2" name="Picture 6" descr="Blue.jpg"/>
          <p:cNvPicPr>
            <a:picLocks noChangeAspect="1"/>
          </p:cNvPicPr>
          <p:nvPr userDrawn="1"/>
        </p:nvPicPr>
        <p:blipFill>
          <a:blip r:embed="rId2">
            <a:extLst>
              <a:ext uri="{28A0092B-C50C-407E-A947-70E740481C1C}">
                <a14:useLocalDpi xmlns:a14="http://schemas.microsoft.com/office/drawing/2010/main" val="0"/>
              </a:ext>
            </a:extLst>
          </a:blip>
          <a:srcRect l="49986"/>
          <a:stretch>
            <a:fillRect/>
          </a:stretch>
        </p:blipFill>
        <p:spPr bwMode="auto">
          <a:xfrm>
            <a:off x="6096000" y="112"/>
            <a:ext cx="6096000" cy="684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8603" y="6379745"/>
            <a:ext cx="1318684"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4696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op Blue Layout">
    <p:spTree>
      <p:nvGrpSpPr>
        <p:cNvPr id="1" name=""/>
        <p:cNvGrpSpPr/>
        <p:nvPr/>
      </p:nvGrpSpPr>
      <p:grpSpPr>
        <a:xfrm>
          <a:off x="0" y="0"/>
          <a:ext cx="0" cy="0"/>
          <a:chOff x="0" y="0"/>
          <a:chExt cx="0" cy="0"/>
        </a:xfrm>
      </p:grpSpPr>
      <p:pic>
        <p:nvPicPr>
          <p:cNvPr id="2" name="Picture 6" descr="Blue.jpg"/>
          <p:cNvPicPr>
            <a:picLocks noChangeAspect="1"/>
          </p:cNvPicPr>
          <p:nvPr userDrawn="1"/>
        </p:nvPicPr>
        <p:blipFill>
          <a:blip r:embed="rId2">
            <a:extLst>
              <a:ext uri="{28A0092B-C50C-407E-A947-70E740481C1C}">
                <a14:useLocalDpi xmlns:a14="http://schemas.microsoft.com/office/drawing/2010/main" val="0"/>
              </a:ext>
            </a:extLst>
          </a:blip>
          <a:srcRect b="45866"/>
          <a:stretch>
            <a:fillRect/>
          </a:stretch>
        </p:blipFill>
        <p:spPr bwMode="auto">
          <a:xfrm>
            <a:off x="4276" y="3"/>
            <a:ext cx="12187767" cy="3706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68003" y="6379745"/>
            <a:ext cx="1318684"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00950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ottom Blue Layout">
    <p:spTree>
      <p:nvGrpSpPr>
        <p:cNvPr id="1" name=""/>
        <p:cNvGrpSpPr/>
        <p:nvPr/>
      </p:nvGrpSpPr>
      <p:grpSpPr>
        <a:xfrm>
          <a:off x="0" y="0"/>
          <a:ext cx="0" cy="0"/>
          <a:chOff x="0" y="0"/>
          <a:chExt cx="0" cy="0"/>
        </a:xfrm>
      </p:grpSpPr>
      <p:pic>
        <p:nvPicPr>
          <p:cNvPr id="2" name="Picture 6" descr="Blue.jpg"/>
          <p:cNvPicPr>
            <a:picLocks noChangeAspect="1"/>
          </p:cNvPicPr>
          <p:nvPr userDrawn="1"/>
        </p:nvPicPr>
        <p:blipFill>
          <a:blip r:embed="rId2">
            <a:extLst>
              <a:ext uri="{28A0092B-C50C-407E-A947-70E740481C1C}">
                <a14:useLocalDpi xmlns:a14="http://schemas.microsoft.com/office/drawing/2010/main" val="0"/>
              </a:ext>
            </a:extLst>
          </a:blip>
          <a:srcRect t="50084" b="-1157"/>
          <a:stretch>
            <a:fillRect/>
          </a:stretch>
        </p:blipFill>
        <p:spPr bwMode="auto">
          <a:xfrm>
            <a:off x="4276" y="3429000"/>
            <a:ext cx="12187767" cy="349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7"/>
          <p:cNvGrpSpPr>
            <a:grpSpLocks/>
          </p:cNvGrpSpPr>
          <p:nvPr userDrawn="1"/>
        </p:nvGrpSpPr>
        <p:grpSpPr bwMode="auto">
          <a:xfrm>
            <a:off x="10822629" y="6483351"/>
            <a:ext cx="1113367" cy="268816"/>
            <a:chOff x="5308600" y="5258663"/>
            <a:chExt cx="835025" cy="201426"/>
          </a:xfrm>
        </p:grpSpPr>
        <p:pic>
          <p:nvPicPr>
            <p:cNvPr id="4" name="Picture 8" descr="Westwood-One-White-Logo-Separat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3146" y="5274537"/>
              <a:ext cx="350479" cy="18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CUMULU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08600" y="5258663"/>
              <a:ext cx="350885" cy="20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5732462" y="5291969"/>
              <a:ext cx="0" cy="134814"/>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12653450"/>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theme" Target="../theme/theme1.xml"/><Relationship Id="rId32" Type="http://schemas.openxmlformats.org/officeDocument/2006/relationships/image" Target="../media/image1.jpeg"/><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image" Target="../media/image2.jpeg"/><Relationship Id="rId34" Type="http://schemas.openxmlformats.org/officeDocument/2006/relationships/image" Target="../media/image3.jpeg"/><Relationship Id="rId35" Type="http://schemas.openxmlformats.org/officeDocument/2006/relationships/image" Target="../media/image4.png"/><Relationship Id="rId36" Type="http://schemas.openxmlformats.org/officeDocument/2006/relationships/image" Target="../media/image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image" Target="../media/image6.png"/></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215.xml"/><Relationship Id="rId12" Type="http://schemas.openxmlformats.org/officeDocument/2006/relationships/theme" Target="../theme/theme10.xml"/><Relationship Id="rId1" Type="http://schemas.openxmlformats.org/officeDocument/2006/relationships/slideLayout" Target="../slideLayouts/slideLayout205.xml"/><Relationship Id="rId2" Type="http://schemas.openxmlformats.org/officeDocument/2006/relationships/slideLayout" Target="../slideLayouts/slideLayout206.xml"/><Relationship Id="rId3" Type="http://schemas.openxmlformats.org/officeDocument/2006/relationships/slideLayout" Target="../slideLayouts/slideLayout207.xml"/><Relationship Id="rId4" Type="http://schemas.openxmlformats.org/officeDocument/2006/relationships/slideLayout" Target="../slideLayouts/slideLayout208.xml"/><Relationship Id="rId5" Type="http://schemas.openxmlformats.org/officeDocument/2006/relationships/slideLayout" Target="../slideLayouts/slideLayout209.xml"/><Relationship Id="rId6" Type="http://schemas.openxmlformats.org/officeDocument/2006/relationships/slideLayout" Target="../slideLayouts/slideLayout210.xml"/><Relationship Id="rId7" Type="http://schemas.openxmlformats.org/officeDocument/2006/relationships/slideLayout" Target="../slideLayouts/slideLayout211.xml"/><Relationship Id="rId8" Type="http://schemas.openxmlformats.org/officeDocument/2006/relationships/slideLayout" Target="../slideLayouts/slideLayout212.xml"/><Relationship Id="rId9" Type="http://schemas.openxmlformats.org/officeDocument/2006/relationships/slideLayout" Target="../slideLayouts/slideLayout213.xml"/><Relationship Id="rId10" Type="http://schemas.openxmlformats.org/officeDocument/2006/relationships/slideLayout" Target="../slideLayouts/slideLayout214.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226.xml"/><Relationship Id="rId12" Type="http://schemas.openxmlformats.org/officeDocument/2006/relationships/slideLayout" Target="../slideLayouts/slideLayout227.xml"/><Relationship Id="rId13" Type="http://schemas.openxmlformats.org/officeDocument/2006/relationships/theme" Target="../theme/theme11.xml"/><Relationship Id="rId1" Type="http://schemas.openxmlformats.org/officeDocument/2006/relationships/slideLayout" Target="../slideLayouts/slideLayout216.xml"/><Relationship Id="rId2" Type="http://schemas.openxmlformats.org/officeDocument/2006/relationships/slideLayout" Target="../slideLayouts/slideLayout217.xml"/><Relationship Id="rId3" Type="http://schemas.openxmlformats.org/officeDocument/2006/relationships/slideLayout" Target="../slideLayouts/slideLayout218.xml"/><Relationship Id="rId4" Type="http://schemas.openxmlformats.org/officeDocument/2006/relationships/slideLayout" Target="../slideLayouts/slideLayout219.xml"/><Relationship Id="rId5" Type="http://schemas.openxmlformats.org/officeDocument/2006/relationships/slideLayout" Target="../slideLayouts/slideLayout220.xml"/><Relationship Id="rId6" Type="http://schemas.openxmlformats.org/officeDocument/2006/relationships/slideLayout" Target="../slideLayouts/slideLayout221.xml"/><Relationship Id="rId7" Type="http://schemas.openxmlformats.org/officeDocument/2006/relationships/slideLayout" Target="../slideLayouts/slideLayout222.xml"/><Relationship Id="rId8" Type="http://schemas.openxmlformats.org/officeDocument/2006/relationships/slideLayout" Target="../slideLayouts/slideLayout223.xml"/><Relationship Id="rId9" Type="http://schemas.openxmlformats.org/officeDocument/2006/relationships/slideLayout" Target="../slideLayouts/slideLayout224.xml"/><Relationship Id="rId10" Type="http://schemas.openxmlformats.org/officeDocument/2006/relationships/slideLayout" Target="../slideLayouts/slideLayout225.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238.xml"/><Relationship Id="rId12" Type="http://schemas.openxmlformats.org/officeDocument/2006/relationships/slideLayout" Target="../slideLayouts/slideLayout239.xml"/><Relationship Id="rId13" Type="http://schemas.openxmlformats.org/officeDocument/2006/relationships/theme" Target="../theme/theme12.xml"/><Relationship Id="rId1" Type="http://schemas.openxmlformats.org/officeDocument/2006/relationships/slideLayout" Target="../slideLayouts/slideLayout228.xml"/><Relationship Id="rId2" Type="http://schemas.openxmlformats.org/officeDocument/2006/relationships/slideLayout" Target="../slideLayouts/slideLayout229.xml"/><Relationship Id="rId3" Type="http://schemas.openxmlformats.org/officeDocument/2006/relationships/slideLayout" Target="../slideLayouts/slideLayout230.xml"/><Relationship Id="rId4" Type="http://schemas.openxmlformats.org/officeDocument/2006/relationships/slideLayout" Target="../slideLayouts/slideLayout231.xml"/><Relationship Id="rId5" Type="http://schemas.openxmlformats.org/officeDocument/2006/relationships/slideLayout" Target="../slideLayouts/slideLayout232.xml"/><Relationship Id="rId6" Type="http://schemas.openxmlformats.org/officeDocument/2006/relationships/slideLayout" Target="../slideLayouts/slideLayout233.xml"/><Relationship Id="rId7" Type="http://schemas.openxmlformats.org/officeDocument/2006/relationships/slideLayout" Target="../slideLayouts/slideLayout234.xml"/><Relationship Id="rId8" Type="http://schemas.openxmlformats.org/officeDocument/2006/relationships/slideLayout" Target="../slideLayouts/slideLayout235.xml"/><Relationship Id="rId9" Type="http://schemas.openxmlformats.org/officeDocument/2006/relationships/slideLayout" Target="../slideLayouts/slideLayout236.xml"/><Relationship Id="rId10" Type="http://schemas.openxmlformats.org/officeDocument/2006/relationships/slideLayout" Target="../slideLayouts/slideLayout237.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242.xml"/><Relationship Id="rId4" Type="http://schemas.openxmlformats.org/officeDocument/2006/relationships/slideLayout" Target="../slideLayouts/slideLayout243.xml"/><Relationship Id="rId5" Type="http://schemas.openxmlformats.org/officeDocument/2006/relationships/slideLayout" Target="../slideLayouts/slideLayout244.xml"/><Relationship Id="rId6" Type="http://schemas.openxmlformats.org/officeDocument/2006/relationships/slideLayout" Target="../slideLayouts/slideLayout245.xml"/><Relationship Id="rId7" Type="http://schemas.openxmlformats.org/officeDocument/2006/relationships/slideLayout" Target="../slideLayouts/slideLayout246.xml"/><Relationship Id="rId8" Type="http://schemas.openxmlformats.org/officeDocument/2006/relationships/slideLayout" Target="../slideLayouts/slideLayout247.xml"/><Relationship Id="rId9" Type="http://schemas.openxmlformats.org/officeDocument/2006/relationships/theme" Target="../theme/theme13.xml"/><Relationship Id="rId1" Type="http://schemas.openxmlformats.org/officeDocument/2006/relationships/slideLayout" Target="../slideLayouts/slideLayout240.xml"/><Relationship Id="rId2" Type="http://schemas.openxmlformats.org/officeDocument/2006/relationships/slideLayout" Target="../slideLayouts/slideLayout241.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theme" Target="../theme/theme14.xml"/><Relationship Id="rId1" Type="http://schemas.openxmlformats.org/officeDocument/2006/relationships/slideLayout" Target="../slideLayouts/slideLayout248.xml"/><Relationship Id="rId2" Type="http://schemas.openxmlformats.org/officeDocument/2006/relationships/slideLayout" Target="../slideLayouts/slideLayout249.xml"/></Relationships>
</file>

<file path=ppt/slideMasters/_rels/slideMaster15.xml.rels><?xml version="1.0" encoding="UTF-8" standalone="yes"?>
<Relationships xmlns="http://schemas.openxmlformats.org/package/2006/relationships"><Relationship Id="rId20" Type="http://schemas.openxmlformats.org/officeDocument/2006/relationships/slideLayout" Target="../slideLayouts/slideLayout275.xml"/><Relationship Id="rId21" Type="http://schemas.openxmlformats.org/officeDocument/2006/relationships/slideLayout" Target="../slideLayouts/slideLayout276.xml"/><Relationship Id="rId22" Type="http://schemas.openxmlformats.org/officeDocument/2006/relationships/slideLayout" Target="../slideLayouts/slideLayout277.xml"/><Relationship Id="rId23" Type="http://schemas.openxmlformats.org/officeDocument/2006/relationships/slideLayout" Target="../slideLayouts/slideLayout278.xml"/><Relationship Id="rId24" Type="http://schemas.openxmlformats.org/officeDocument/2006/relationships/slideLayout" Target="../slideLayouts/slideLayout279.xml"/><Relationship Id="rId25" Type="http://schemas.openxmlformats.org/officeDocument/2006/relationships/slideLayout" Target="../slideLayouts/slideLayout280.xml"/><Relationship Id="rId26" Type="http://schemas.openxmlformats.org/officeDocument/2006/relationships/slideLayout" Target="../slideLayouts/slideLayout281.xml"/><Relationship Id="rId27" Type="http://schemas.openxmlformats.org/officeDocument/2006/relationships/slideLayout" Target="../slideLayouts/slideLayout282.xml"/><Relationship Id="rId28" Type="http://schemas.openxmlformats.org/officeDocument/2006/relationships/slideLayout" Target="../slideLayouts/slideLayout283.xml"/><Relationship Id="rId29" Type="http://schemas.openxmlformats.org/officeDocument/2006/relationships/slideLayout" Target="../slideLayouts/slideLayout284.xml"/><Relationship Id="rId1" Type="http://schemas.openxmlformats.org/officeDocument/2006/relationships/slideLayout" Target="../slideLayouts/slideLayout256.xml"/><Relationship Id="rId2" Type="http://schemas.openxmlformats.org/officeDocument/2006/relationships/slideLayout" Target="../slideLayouts/slideLayout257.xml"/><Relationship Id="rId3" Type="http://schemas.openxmlformats.org/officeDocument/2006/relationships/slideLayout" Target="../slideLayouts/slideLayout258.xml"/><Relationship Id="rId4" Type="http://schemas.openxmlformats.org/officeDocument/2006/relationships/slideLayout" Target="../slideLayouts/slideLayout259.xml"/><Relationship Id="rId5" Type="http://schemas.openxmlformats.org/officeDocument/2006/relationships/slideLayout" Target="../slideLayouts/slideLayout260.xml"/><Relationship Id="rId30" Type="http://schemas.openxmlformats.org/officeDocument/2006/relationships/slideLayout" Target="../slideLayouts/slideLayout285.xml"/><Relationship Id="rId31" Type="http://schemas.openxmlformats.org/officeDocument/2006/relationships/slideLayout" Target="../slideLayouts/slideLayout286.xml"/><Relationship Id="rId32" Type="http://schemas.openxmlformats.org/officeDocument/2006/relationships/slideLayout" Target="../slideLayouts/slideLayout287.xml"/><Relationship Id="rId9" Type="http://schemas.openxmlformats.org/officeDocument/2006/relationships/slideLayout" Target="../slideLayouts/slideLayout264.xml"/><Relationship Id="rId6" Type="http://schemas.openxmlformats.org/officeDocument/2006/relationships/slideLayout" Target="../slideLayouts/slideLayout261.xml"/><Relationship Id="rId7" Type="http://schemas.openxmlformats.org/officeDocument/2006/relationships/slideLayout" Target="../slideLayouts/slideLayout262.xml"/><Relationship Id="rId8" Type="http://schemas.openxmlformats.org/officeDocument/2006/relationships/slideLayout" Target="../slideLayouts/slideLayout263.xml"/><Relationship Id="rId33" Type="http://schemas.openxmlformats.org/officeDocument/2006/relationships/slideLayout" Target="../slideLayouts/slideLayout288.xml"/><Relationship Id="rId34" Type="http://schemas.openxmlformats.org/officeDocument/2006/relationships/slideLayout" Target="../slideLayouts/slideLayout289.xml"/><Relationship Id="rId35" Type="http://schemas.openxmlformats.org/officeDocument/2006/relationships/slideLayout" Target="../slideLayouts/slideLayout290.xml"/><Relationship Id="rId36" Type="http://schemas.openxmlformats.org/officeDocument/2006/relationships/slideLayout" Target="../slideLayouts/slideLayout291.xml"/><Relationship Id="rId10" Type="http://schemas.openxmlformats.org/officeDocument/2006/relationships/slideLayout" Target="../slideLayouts/slideLayout265.xml"/><Relationship Id="rId11" Type="http://schemas.openxmlformats.org/officeDocument/2006/relationships/slideLayout" Target="../slideLayouts/slideLayout266.xml"/><Relationship Id="rId12" Type="http://schemas.openxmlformats.org/officeDocument/2006/relationships/slideLayout" Target="../slideLayouts/slideLayout267.xml"/><Relationship Id="rId13" Type="http://schemas.openxmlformats.org/officeDocument/2006/relationships/slideLayout" Target="../slideLayouts/slideLayout268.xml"/><Relationship Id="rId14" Type="http://schemas.openxmlformats.org/officeDocument/2006/relationships/slideLayout" Target="../slideLayouts/slideLayout269.xml"/><Relationship Id="rId15" Type="http://schemas.openxmlformats.org/officeDocument/2006/relationships/slideLayout" Target="../slideLayouts/slideLayout270.xml"/><Relationship Id="rId16" Type="http://schemas.openxmlformats.org/officeDocument/2006/relationships/slideLayout" Target="../slideLayouts/slideLayout271.xml"/><Relationship Id="rId17" Type="http://schemas.openxmlformats.org/officeDocument/2006/relationships/slideLayout" Target="../slideLayouts/slideLayout272.xml"/><Relationship Id="rId18" Type="http://schemas.openxmlformats.org/officeDocument/2006/relationships/slideLayout" Target="../slideLayouts/slideLayout273.xml"/><Relationship Id="rId19" Type="http://schemas.openxmlformats.org/officeDocument/2006/relationships/slideLayout" Target="../slideLayouts/slideLayout274.xml"/><Relationship Id="rId37" Type="http://schemas.openxmlformats.org/officeDocument/2006/relationships/slideLayout" Target="../slideLayouts/slideLayout292.xml"/><Relationship Id="rId38" Type="http://schemas.openxmlformats.org/officeDocument/2006/relationships/slideLayout" Target="../slideLayouts/slideLayout293.xml"/><Relationship Id="rId39" Type="http://schemas.openxmlformats.org/officeDocument/2006/relationships/slideLayout" Target="../slideLayouts/slideLayout294.xml"/><Relationship Id="rId40"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0" Type="http://schemas.openxmlformats.org/officeDocument/2006/relationships/slideLayout" Target="../slideLayouts/slideLayout314.xml"/><Relationship Id="rId21" Type="http://schemas.openxmlformats.org/officeDocument/2006/relationships/slideLayout" Target="../slideLayouts/slideLayout315.xml"/><Relationship Id="rId22" Type="http://schemas.openxmlformats.org/officeDocument/2006/relationships/slideLayout" Target="../slideLayouts/slideLayout316.xml"/><Relationship Id="rId23" Type="http://schemas.openxmlformats.org/officeDocument/2006/relationships/slideLayout" Target="../slideLayouts/slideLayout317.xml"/><Relationship Id="rId24" Type="http://schemas.openxmlformats.org/officeDocument/2006/relationships/slideLayout" Target="../slideLayouts/slideLayout318.xml"/><Relationship Id="rId25" Type="http://schemas.openxmlformats.org/officeDocument/2006/relationships/slideLayout" Target="../slideLayouts/slideLayout319.xml"/><Relationship Id="rId26" Type="http://schemas.openxmlformats.org/officeDocument/2006/relationships/slideLayout" Target="../slideLayouts/slideLayout320.xml"/><Relationship Id="rId27" Type="http://schemas.openxmlformats.org/officeDocument/2006/relationships/slideLayout" Target="../slideLayouts/slideLayout321.xml"/><Relationship Id="rId28" Type="http://schemas.openxmlformats.org/officeDocument/2006/relationships/slideLayout" Target="../slideLayouts/slideLayout322.xml"/><Relationship Id="rId29" Type="http://schemas.openxmlformats.org/officeDocument/2006/relationships/slideLayout" Target="../slideLayouts/slideLayout323.xml"/><Relationship Id="rId1" Type="http://schemas.openxmlformats.org/officeDocument/2006/relationships/slideLayout" Target="../slideLayouts/slideLayout295.xml"/><Relationship Id="rId2" Type="http://schemas.openxmlformats.org/officeDocument/2006/relationships/slideLayout" Target="../slideLayouts/slideLayout296.xml"/><Relationship Id="rId3" Type="http://schemas.openxmlformats.org/officeDocument/2006/relationships/slideLayout" Target="../slideLayouts/slideLayout297.xml"/><Relationship Id="rId4" Type="http://schemas.openxmlformats.org/officeDocument/2006/relationships/slideLayout" Target="../slideLayouts/slideLayout298.xml"/><Relationship Id="rId5" Type="http://schemas.openxmlformats.org/officeDocument/2006/relationships/slideLayout" Target="../slideLayouts/slideLayout299.xml"/><Relationship Id="rId30" Type="http://schemas.openxmlformats.org/officeDocument/2006/relationships/slideLayout" Target="../slideLayouts/slideLayout324.xml"/><Relationship Id="rId31" Type="http://schemas.openxmlformats.org/officeDocument/2006/relationships/slideLayout" Target="../slideLayouts/slideLayout325.xml"/><Relationship Id="rId32" Type="http://schemas.openxmlformats.org/officeDocument/2006/relationships/slideLayout" Target="../slideLayouts/slideLayout326.xml"/><Relationship Id="rId9" Type="http://schemas.openxmlformats.org/officeDocument/2006/relationships/slideLayout" Target="../slideLayouts/slideLayout303.xml"/><Relationship Id="rId6" Type="http://schemas.openxmlformats.org/officeDocument/2006/relationships/slideLayout" Target="../slideLayouts/slideLayout300.xml"/><Relationship Id="rId7" Type="http://schemas.openxmlformats.org/officeDocument/2006/relationships/slideLayout" Target="../slideLayouts/slideLayout301.xml"/><Relationship Id="rId8" Type="http://schemas.openxmlformats.org/officeDocument/2006/relationships/slideLayout" Target="../slideLayouts/slideLayout302.xml"/><Relationship Id="rId33" Type="http://schemas.openxmlformats.org/officeDocument/2006/relationships/slideLayout" Target="../slideLayouts/slideLayout327.xml"/><Relationship Id="rId34" Type="http://schemas.openxmlformats.org/officeDocument/2006/relationships/slideLayout" Target="../slideLayouts/slideLayout328.xml"/><Relationship Id="rId35" Type="http://schemas.openxmlformats.org/officeDocument/2006/relationships/slideLayout" Target="../slideLayouts/slideLayout329.xml"/><Relationship Id="rId36" Type="http://schemas.openxmlformats.org/officeDocument/2006/relationships/slideLayout" Target="../slideLayouts/slideLayout330.xml"/><Relationship Id="rId10" Type="http://schemas.openxmlformats.org/officeDocument/2006/relationships/slideLayout" Target="../slideLayouts/slideLayout304.xml"/><Relationship Id="rId11" Type="http://schemas.openxmlformats.org/officeDocument/2006/relationships/slideLayout" Target="../slideLayouts/slideLayout305.xml"/><Relationship Id="rId12" Type="http://schemas.openxmlformats.org/officeDocument/2006/relationships/slideLayout" Target="../slideLayouts/slideLayout306.xml"/><Relationship Id="rId13" Type="http://schemas.openxmlformats.org/officeDocument/2006/relationships/slideLayout" Target="../slideLayouts/slideLayout307.xml"/><Relationship Id="rId14" Type="http://schemas.openxmlformats.org/officeDocument/2006/relationships/slideLayout" Target="../slideLayouts/slideLayout308.xml"/><Relationship Id="rId15" Type="http://schemas.openxmlformats.org/officeDocument/2006/relationships/slideLayout" Target="../slideLayouts/slideLayout309.xml"/><Relationship Id="rId16" Type="http://schemas.openxmlformats.org/officeDocument/2006/relationships/slideLayout" Target="../slideLayouts/slideLayout310.xml"/><Relationship Id="rId17" Type="http://schemas.openxmlformats.org/officeDocument/2006/relationships/slideLayout" Target="../slideLayouts/slideLayout311.xml"/><Relationship Id="rId18" Type="http://schemas.openxmlformats.org/officeDocument/2006/relationships/slideLayout" Target="../slideLayouts/slideLayout312.xml"/><Relationship Id="rId19" Type="http://schemas.openxmlformats.org/officeDocument/2006/relationships/slideLayout" Target="../slideLayouts/slideLayout313.xml"/><Relationship Id="rId37" Type="http://schemas.openxmlformats.org/officeDocument/2006/relationships/slideLayout" Target="../slideLayouts/slideLayout331.xml"/><Relationship Id="rId38" Type="http://schemas.openxmlformats.org/officeDocument/2006/relationships/slideLayout" Target="../slideLayouts/slideLayout332.xml"/><Relationship Id="rId39" Type="http://schemas.openxmlformats.org/officeDocument/2006/relationships/slideLayout" Target="../slideLayouts/slideLayout333.xml"/><Relationship Id="rId40" Type="http://schemas.openxmlformats.org/officeDocument/2006/relationships/slideLayout" Target="../slideLayouts/slideLayout334.xml"/><Relationship Id="rId41" Type="http://schemas.openxmlformats.org/officeDocument/2006/relationships/slideLayout" Target="../slideLayouts/slideLayout335.xml"/><Relationship Id="rId4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46" Type="http://schemas.openxmlformats.org/officeDocument/2006/relationships/slideLayout" Target="../slideLayouts/slideLayout381.xml"/><Relationship Id="rId47" Type="http://schemas.openxmlformats.org/officeDocument/2006/relationships/theme" Target="../theme/theme17.xml"/><Relationship Id="rId20" Type="http://schemas.openxmlformats.org/officeDocument/2006/relationships/slideLayout" Target="../slideLayouts/slideLayout355.xml"/><Relationship Id="rId21" Type="http://schemas.openxmlformats.org/officeDocument/2006/relationships/slideLayout" Target="../slideLayouts/slideLayout356.xml"/><Relationship Id="rId22" Type="http://schemas.openxmlformats.org/officeDocument/2006/relationships/slideLayout" Target="../slideLayouts/slideLayout357.xml"/><Relationship Id="rId23" Type="http://schemas.openxmlformats.org/officeDocument/2006/relationships/slideLayout" Target="../slideLayouts/slideLayout358.xml"/><Relationship Id="rId24" Type="http://schemas.openxmlformats.org/officeDocument/2006/relationships/slideLayout" Target="../slideLayouts/slideLayout359.xml"/><Relationship Id="rId25" Type="http://schemas.openxmlformats.org/officeDocument/2006/relationships/slideLayout" Target="../slideLayouts/slideLayout360.xml"/><Relationship Id="rId26" Type="http://schemas.openxmlformats.org/officeDocument/2006/relationships/slideLayout" Target="../slideLayouts/slideLayout361.xml"/><Relationship Id="rId27" Type="http://schemas.openxmlformats.org/officeDocument/2006/relationships/slideLayout" Target="../slideLayouts/slideLayout362.xml"/><Relationship Id="rId28" Type="http://schemas.openxmlformats.org/officeDocument/2006/relationships/slideLayout" Target="../slideLayouts/slideLayout363.xml"/><Relationship Id="rId29" Type="http://schemas.openxmlformats.org/officeDocument/2006/relationships/slideLayout" Target="../slideLayouts/slideLayout364.xml"/><Relationship Id="rId1" Type="http://schemas.openxmlformats.org/officeDocument/2006/relationships/slideLayout" Target="../slideLayouts/slideLayout336.xml"/><Relationship Id="rId2" Type="http://schemas.openxmlformats.org/officeDocument/2006/relationships/slideLayout" Target="../slideLayouts/slideLayout337.xml"/><Relationship Id="rId3" Type="http://schemas.openxmlformats.org/officeDocument/2006/relationships/slideLayout" Target="../slideLayouts/slideLayout338.xml"/><Relationship Id="rId4" Type="http://schemas.openxmlformats.org/officeDocument/2006/relationships/slideLayout" Target="../slideLayouts/slideLayout339.xml"/><Relationship Id="rId5" Type="http://schemas.openxmlformats.org/officeDocument/2006/relationships/slideLayout" Target="../slideLayouts/slideLayout340.xml"/><Relationship Id="rId30" Type="http://schemas.openxmlformats.org/officeDocument/2006/relationships/slideLayout" Target="../slideLayouts/slideLayout365.xml"/><Relationship Id="rId31" Type="http://schemas.openxmlformats.org/officeDocument/2006/relationships/slideLayout" Target="../slideLayouts/slideLayout366.xml"/><Relationship Id="rId32" Type="http://schemas.openxmlformats.org/officeDocument/2006/relationships/slideLayout" Target="../slideLayouts/slideLayout367.xml"/><Relationship Id="rId9" Type="http://schemas.openxmlformats.org/officeDocument/2006/relationships/slideLayout" Target="../slideLayouts/slideLayout344.xml"/><Relationship Id="rId6" Type="http://schemas.openxmlformats.org/officeDocument/2006/relationships/slideLayout" Target="../slideLayouts/slideLayout341.xml"/><Relationship Id="rId7" Type="http://schemas.openxmlformats.org/officeDocument/2006/relationships/slideLayout" Target="../slideLayouts/slideLayout342.xml"/><Relationship Id="rId8" Type="http://schemas.openxmlformats.org/officeDocument/2006/relationships/slideLayout" Target="../slideLayouts/slideLayout343.xml"/><Relationship Id="rId33" Type="http://schemas.openxmlformats.org/officeDocument/2006/relationships/slideLayout" Target="../slideLayouts/slideLayout368.xml"/><Relationship Id="rId34" Type="http://schemas.openxmlformats.org/officeDocument/2006/relationships/slideLayout" Target="../slideLayouts/slideLayout369.xml"/><Relationship Id="rId35" Type="http://schemas.openxmlformats.org/officeDocument/2006/relationships/slideLayout" Target="../slideLayouts/slideLayout370.xml"/><Relationship Id="rId36" Type="http://schemas.openxmlformats.org/officeDocument/2006/relationships/slideLayout" Target="../slideLayouts/slideLayout371.xml"/><Relationship Id="rId10" Type="http://schemas.openxmlformats.org/officeDocument/2006/relationships/slideLayout" Target="../slideLayouts/slideLayout345.xml"/><Relationship Id="rId11" Type="http://schemas.openxmlformats.org/officeDocument/2006/relationships/slideLayout" Target="../slideLayouts/slideLayout346.xml"/><Relationship Id="rId12" Type="http://schemas.openxmlformats.org/officeDocument/2006/relationships/slideLayout" Target="../slideLayouts/slideLayout347.xml"/><Relationship Id="rId13" Type="http://schemas.openxmlformats.org/officeDocument/2006/relationships/slideLayout" Target="../slideLayouts/slideLayout348.xml"/><Relationship Id="rId14" Type="http://schemas.openxmlformats.org/officeDocument/2006/relationships/slideLayout" Target="../slideLayouts/slideLayout349.xml"/><Relationship Id="rId15" Type="http://schemas.openxmlformats.org/officeDocument/2006/relationships/slideLayout" Target="../slideLayouts/slideLayout350.xml"/><Relationship Id="rId16" Type="http://schemas.openxmlformats.org/officeDocument/2006/relationships/slideLayout" Target="../slideLayouts/slideLayout351.xml"/><Relationship Id="rId17" Type="http://schemas.openxmlformats.org/officeDocument/2006/relationships/slideLayout" Target="../slideLayouts/slideLayout352.xml"/><Relationship Id="rId18" Type="http://schemas.openxmlformats.org/officeDocument/2006/relationships/slideLayout" Target="../slideLayouts/slideLayout353.xml"/><Relationship Id="rId19" Type="http://schemas.openxmlformats.org/officeDocument/2006/relationships/slideLayout" Target="../slideLayouts/slideLayout354.xml"/><Relationship Id="rId37" Type="http://schemas.openxmlformats.org/officeDocument/2006/relationships/slideLayout" Target="../slideLayouts/slideLayout372.xml"/><Relationship Id="rId38" Type="http://schemas.openxmlformats.org/officeDocument/2006/relationships/slideLayout" Target="../slideLayouts/slideLayout373.xml"/><Relationship Id="rId39" Type="http://schemas.openxmlformats.org/officeDocument/2006/relationships/slideLayout" Target="../slideLayouts/slideLayout374.xml"/><Relationship Id="rId40" Type="http://schemas.openxmlformats.org/officeDocument/2006/relationships/slideLayout" Target="../slideLayouts/slideLayout375.xml"/><Relationship Id="rId41" Type="http://schemas.openxmlformats.org/officeDocument/2006/relationships/slideLayout" Target="../slideLayouts/slideLayout376.xml"/><Relationship Id="rId42" Type="http://schemas.openxmlformats.org/officeDocument/2006/relationships/slideLayout" Target="../slideLayouts/slideLayout377.xml"/><Relationship Id="rId43" Type="http://schemas.openxmlformats.org/officeDocument/2006/relationships/slideLayout" Target="../slideLayouts/slideLayout378.xml"/><Relationship Id="rId44" Type="http://schemas.openxmlformats.org/officeDocument/2006/relationships/slideLayout" Target="../slideLayouts/slideLayout379.xml"/><Relationship Id="rId45" Type="http://schemas.openxmlformats.org/officeDocument/2006/relationships/slideLayout" Target="../slideLayouts/slideLayout380.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384.xml"/><Relationship Id="rId4" Type="http://schemas.openxmlformats.org/officeDocument/2006/relationships/slideLayout" Target="../slideLayouts/slideLayout385.xml"/><Relationship Id="rId5" Type="http://schemas.openxmlformats.org/officeDocument/2006/relationships/slideLayout" Target="../slideLayouts/slideLayout386.xml"/><Relationship Id="rId6" Type="http://schemas.openxmlformats.org/officeDocument/2006/relationships/slideLayout" Target="../slideLayouts/slideLayout387.xml"/><Relationship Id="rId7" Type="http://schemas.openxmlformats.org/officeDocument/2006/relationships/slideLayout" Target="../slideLayouts/slideLayout388.xml"/><Relationship Id="rId8" Type="http://schemas.openxmlformats.org/officeDocument/2006/relationships/slideLayout" Target="../slideLayouts/slideLayout389.xml"/><Relationship Id="rId9" Type="http://schemas.openxmlformats.org/officeDocument/2006/relationships/slideLayout" Target="../slideLayouts/slideLayout390.xml"/><Relationship Id="rId10" Type="http://schemas.openxmlformats.org/officeDocument/2006/relationships/slideLayout" Target="../slideLayouts/slideLayout391.xml"/><Relationship Id="rId11" Type="http://schemas.openxmlformats.org/officeDocument/2006/relationships/theme" Target="../theme/theme18.xml"/><Relationship Id="rId1" Type="http://schemas.openxmlformats.org/officeDocument/2006/relationships/slideLayout" Target="../slideLayouts/slideLayout382.xml"/><Relationship Id="rId2" Type="http://schemas.openxmlformats.org/officeDocument/2006/relationships/slideLayout" Target="../slideLayouts/slideLayout383.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402.xml"/><Relationship Id="rId12" Type="http://schemas.openxmlformats.org/officeDocument/2006/relationships/theme" Target="../theme/theme19.xml"/><Relationship Id="rId1" Type="http://schemas.openxmlformats.org/officeDocument/2006/relationships/slideLayout" Target="../slideLayouts/slideLayout392.xml"/><Relationship Id="rId2" Type="http://schemas.openxmlformats.org/officeDocument/2006/relationships/slideLayout" Target="../slideLayouts/slideLayout393.xml"/><Relationship Id="rId3" Type="http://schemas.openxmlformats.org/officeDocument/2006/relationships/slideLayout" Target="../slideLayouts/slideLayout394.xml"/><Relationship Id="rId4" Type="http://schemas.openxmlformats.org/officeDocument/2006/relationships/slideLayout" Target="../slideLayouts/slideLayout395.xml"/><Relationship Id="rId5" Type="http://schemas.openxmlformats.org/officeDocument/2006/relationships/slideLayout" Target="../slideLayouts/slideLayout396.xml"/><Relationship Id="rId6" Type="http://schemas.openxmlformats.org/officeDocument/2006/relationships/slideLayout" Target="../slideLayouts/slideLayout397.xml"/><Relationship Id="rId7" Type="http://schemas.openxmlformats.org/officeDocument/2006/relationships/slideLayout" Target="../slideLayouts/slideLayout398.xml"/><Relationship Id="rId8" Type="http://schemas.openxmlformats.org/officeDocument/2006/relationships/slideLayout" Target="../slideLayouts/slideLayout399.xml"/><Relationship Id="rId9" Type="http://schemas.openxmlformats.org/officeDocument/2006/relationships/slideLayout" Target="../slideLayouts/slideLayout400.xml"/><Relationship Id="rId10" Type="http://schemas.openxmlformats.org/officeDocument/2006/relationships/slideLayout" Target="../slideLayouts/slideLayout40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41.xml"/><Relationship Id="rId12" Type="http://schemas.openxmlformats.org/officeDocument/2006/relationships/theme" Target="../theme/theme2.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 Id="rId9" Type="http://schemas.openxmlformats.org/officeDocument/2006/relationships/slideLayout" Target="../slideLayouts/slideLayout39.xml"/><Relationship Id="rId10"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46" Type="http://schemas.openxmlformats.org/officeDocument/2006/relationships/slideLayout" Target="../slideLayouts/slideLayout87.xml"/><Relationship Id="rId47" Type="http://schemas.openxmlformats.org/officeDocument/2006/relationships/slideLayout" Target="../slideLayouts/slideLayout88.xml"/><Relationship Id="rId48" Type="http://schemas.openxmlformats.org/officeDocument/2006/relationships/theme" Target="../theme/theme3.xml"/><Relationship Id="rId20" Type="http://schemas.openxmlformats.org/officeDocument/2006/relationships/slideLayout" Target="../slideLayouts/slideLayout61.xml"/><Relationship Id="rId21" Type="http://schemas.openxmlformats.org/officeDocument/2006/relationships/slideLayout" Target="../slideLayouts/slideLayout62.xml"/><Relationship Id="rId22" Type="http://schemas.openxmlformats.org/officeDocument/2006/relationships/slideLayout" Target="../slideLayouts/slideLayout63.xml"/><Relationship Id="rId23" Type="http://schemas.openxmlformats.org/officeDocument/2006/relationships/slideLayout" Target="../slideLayouts/slideLayout64.xml"/><Relationship Id="rId24" Type="http://schemas.openxmlformats.org/officeDocument/2006/relationships/slideLayout" Target="../slideLayouts/slideLayout65.xml"/><Relationship Id="rId25" Type="http://schemas.openxmlformats.org/officeDocument/2006/relationships/slideLayout" Target="../slideLayouts/slideLayout66.xml"/><Relationship Id="rId26" Type="http://schemas.openxmlformats.org/officeDocument/2006/relationships/slideLayout" Target="../slideLayouts/slideLayout67.xml"/><Relationship Id="rId27" Type="http://schemas.openxmlformats.org/officeDocument/2006/relationships/slideLayout" Target="../slideLayouts/slideLayout68.xml"/><Relationship Id="rId28" Type="http://schemas.openxmlformats.org/officeDocument/2006/relationships/slideLayout" Target="../slideLayouts/slideLayout69.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30" Type="http://schemas.openxmlformats.org/officeDocument/2006/relationships/slideLayout" Target="../slideLayouts/slideLayout71.xml"/><Relationship Id="rId31" Type="http://schemas.openxmlformats.org/officeDocument/2006/relationships/slideLayout" Target="../slideLayouts/slideLayout72.xml"/><Relationship Id="rId32" Type="http://schemas.openxmlformats.org/officeDocument/2006/relationships/slideLayout" Target="../slideLayouts/slideLayout73.xml"/><Relationship Id="rId9" Type="http://schemas.openxmlformats.org/officeDocument/2006/relationships/slideLayout" Target="../slideLayouts/slideLayout50.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33" Type="http://schemas.openxmlformats.org/officeDocument/2006/relationships/slideLayout" Target="../slideLayouts/slideLayout74.xml"/><Relationship Id="rId34" Type="http://schemas.openxmlformats.org/officeDocument/2006/relationships/slideLayout" Target="../slideLayouts/slideLayout75.xml"/><Relationship Id="rId35" Type="http://schemas.openxmlformats.org/officeDocument/2006/relationships/slideLayout" Target="../slideLayouts/slideLayout76.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1" Type="http://schemas.openxmlformats.org/officeDocument/2006/relationships/slideLayout" Target="../slideLayouts/slideLayout52.xml"/><Relationship Id="rId12" Type="http://schemas.openxmlformats.org/officeDocument/2006/relationships/slideLayout" Target="../slideLayouts/slideLayout53.xml"/><Relationship Id="rId13" Type="http://schemas.openxmlformats.org/officeDocument/2006/relationships/slideLayout" Target="../slideLayouts/slideLayout54.xml"/><Relationship Id="rId14" Type="http://schemas.openxmlformats.org/officeDocument/2006/relationships/slideLayout" Target="../slideLayouts/slideLayout55.xml"/><Relationship Id="rId15" Type="http://schemas.openxmlformats.org/officeDocument/2006/relationships/slideLayout" Target="../slideLayouts/slideLayout56.xml"/><Relationship Id="rId16" Type="http://schemas.openxmlformats.org/officeDocument/2006/relationships/slideLayout" Target="../slideLayouts/slideLayout57.xml"/><Relationship Id="rId17" Type="http://schemas.openxmlformats.org/officeDocument/2006/relationships/slideLayout" Target="../slideLayouts/slideLayout58.xml"/><Relationship Id="rId18" Type="http://schemas.openxmlformats.org/officeDocument/2006/relationships/slideLayout" Target="../slideLayouts/slideLayout59.xml"/><Relationship Id="rId19" Type="http://schemas.openxmlformats.org/officeDocument/2006/relationships/slideLayout" Target="../slideLayouts/slideLayout60.xml"/><Relationship Id="rId37" Type="http://schemas.openxmlformats.org/officeDocument/2006/relationships/slideLayout" Target="../slideLayouts/slideLayout78.xml"/><Relationship Id="rId38" Type="http://schemas.openxmlformats.org/officeDocument/2006/relationships/slideLayout" Target="../slideLayouts/slideLayout79.xml"/><Relationship Id="rId39" Type="http://schemas.openxmlformats.org/officeDocument/2006/relationships/slideLayout" Target="../slideLayouts/slideLayout80.xml"/><Relationship Id="rId40" Type="http://schemas.openxmlformats.org/officeDocument/2006/relationships/slideLayout" Target="../slideLayouts/slideLayout81.xml"/><Relationship Id="rId41" Type="http://schemas.openxmlformats.org/officeDocument/2006/relationships/slideLayout" Target="../slideLayouts/slideLayout82.xml"/><Relationship Id="rId42" Type="http://schemas.openxmlformats.org/officeDocument/2006/relationships/slideLayout" Target="../slideLayouts/slideLayout83.xml"/><Relationship Id="rId43" Type="http://schemas.openxmlformats.org/officeDocument/2006/relationships/slideLayout" Target="../slideLayouts/slideLayout84.xml"/><Relationship Id="rId44" Type="http://schemas.openxmlformats.org/officeDocument/2006/relationships/slideLayout" Target="../slideLayouts/slideLayout85.xml"/><Relationship Id="rId45"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97.xml"/><Relationship Id="rId20" Type="http://schemas.openxmlformats.org/officeDocument/2006/relationships/slideLayout" Target="../slideLayouts/slideLayout108.xml"/><Relationship Id="rId21" Type="http://schemas.openxmlformats.org/officeDocument/2006/relationships/slideLayout" Target="../slideLayouts/slideLayout109.xml"/><Relationship Id="rId22" Type="http://schemas.openxmlformats.org/officeDocument/2006/relationships/slideLayout" Target="../slideLayouts/slideLayout110.xml"/><Relationship Id="rId23" Type="http://schemas.openxmlformats.org/officeDocument/2006/relationships/theme" Target="../theme/theme4.xml"/><Relationship Id="rId10" Type="http://schemas.openxmlformats.org/officeDocument/2006/relationships/slideLayout" Target="../slideLayouts/slideLayout98.xml"/><Relationship Id="rId11" Type="http://schemas.openxmlformats.org/officeDocument/2006/relationships/slideLayout" Target="../slideLayouts/slideLayout99.xml"/><Relationship Id="rId12" Type="http://schemas.openxmlformats.org/officeDocument/2006/relationships/slideLayout" Target="../slideLayouts/slideLayout100.xml"/><Relationship Id="rId13" Type="http://schemas.openxmlformats.org/officeDocument/2006/relationships/slideLayout" Target="../slideLayouts/slideLayout101.xml"/><Relationship Id="rId14" Type="http://schemas.openxmlformats.org/officeDocument/2006/relationships/slideLayout" Target="../slideLayouts/slideLayout102.xml"/><Relationship Id="rId15" Type="http://schemas.openxmlformats.org/officeDocument/2006/relationships/slideLayout" Target="../slideLayouts/slideLayout103.xml"/><Relationship Id="rId16" Type="http://schemas.openxmlformats.org/officeDocument/2006/relationships/slideLayout" Target="../slideLayouts/slideLayout104.xml"/><Relationship Id="rId17" Type="http://schemas.openxmlformats.org/officeDocument/2006/relationships/slideLayout" Target="../slideLayouts/slideLayout105.xml"/><Relationship Id="rId18" Type="http://schemas.openxmlformats.org/officeDocument/2006/relationships/slideLayout" Target="../slideLayouts/slideLayout106.xml"/><Relationship Id="rId19" Type="http://schemas.openxmlformats.org/officeDocument/2006/relationships/slideLayout" Target="../slideLayouts/slideLayout107.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119.xml"/><Relationship Id="rId20" Type="http://schemas.openxmlformats.org/officeDocument/2006/relationships/slideLayout" Target="../slideLayouts/slideLayout130.xml"/><Relationship Id="rId21" Type="http://schemas.openxmlformats.org/officeDocument/2006/relationships/slideLayout" Target="../slideLayouts/slideLayout131.xml"/><Relationship Id="rId22" Type="http://schemas.openxmlformats.org/officeDocument/2006/relationships/slideLayout" Target="../slideLayouts/slideLayout132.xml"/><Relationship Id="rId23" Type="http://schemas.openxmlformats.org/officeDocument/2006/relationships/theme" Target="../theme/theme5.xml"/><Relationship Id="rId10" Type="http://schemas.openxmlformats.org/officeDocument/2006/relationships/slideLayout" Target="../slideLayouts/slideLayout120.xml"/><Relationship Id="rId11" Type="http://schemas.openxmlformats.org/officeDocument/2006/relationships/slideLayout" Target="../slideLayouts/slideLayout121.xml"/><Relationship Id="rId12" Type="http://schemas.openxmlformats.org/officeDocument/2006/relationships/slideLayout" Target="../slideLayouts/slideLayout122.xml"/><Relationship Id="rId13" Type="http://schemas.openxmlformats.org/officeDocument/2006/relationships/slideLayout" Target="../slideLayouts/slideLayout123.xml"/><Relationship Id="rId14" Type="http://schemas.openxmlformats.org/officeDocument/2006/relationships/slideLayout" Target="../slideLayouts/slideLayout124.xml"/><Relationship Id="rId15" Type="http://schemas.openxmlformats.org/officeDocument/2006/relationships/slideLayout" Target="../slideLayouts/slideLayout125.xml"/><Relationship Id="rId16" Type="http://schemas.openxmlformats.org/officeDocument/2006/relationships/slideLayout" Target="../slideLayouts/slideLayout126.xml"/><Relationship Id="rId17" Type="http://schemas.openxmlformats.org/officeDocument/2006/relationships/slideLayout" Target="../slideLayouts/slideLayout127.xml"/><Relationship Id="rId18" Type="http://schemas.openxmlformats.org/officeDocument/2006/relationships/slideLayout" Target="../slideLayouts/slideLayout128.xml"/><Relationship Id="rId19" Type="http://schemas.openxmlformats.org/officeDocument/2006/relationships/slideLayout" Target="../slideLayouts/slideLayout129.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52.xml"/><Relationship Id="rId21" Type="http://schemas.openxmlformats.org/officeDocument/2006/relationships/slideLayout" Target="../slideLayouts/slideLayout153.xml"/><Relationship Id="rId22" Type="http://schemas.openxmlformats.org/officeDocument/2006/relationships/slideLayout" Target="../slideLayouts/slideLayout154.xml"/><Relationship Id="rId23" Type="http://schemas.openxmlformats.org/officeDocument/2006/relationships/slideLayout" Target="../slideLayouts/slideLayout155.xml"/><Relationship Id="rId24" Type="http://schemas.openxmlformats.org/officeDocument/2006/relationships/slideLayout" Target="../slideLayouts/slideLayout156.xml"/><Relationship Id="rId25" Type="http://schemas.openxmlformats.org/officeDocument/2006/relationships/slideLayout" Target="../slideLayouts/slideLayout157.xml"/><Relationship Id="rId26" Type="http://schemas.openxmlformats.org/officeDocument/2006/relationships/slideLayout" Target="../slideLayouts/slideLayout158.xml"/><Relationship Id="rId27" Type="http://schemas.openxmlformats.org/officeDocument/2006/relationships/slideLayout" Target="../slideLayouts/slideLayout159.xml"/><Relationship Id="rId28" Type="http://schemas.openxmlformats.org/officeDocument/2006/relationships/slideLayout" Target="../slideLayouts/slideLayout160.xml"/><Relationship Id="rId29" Type="http://schemas.openxmlformats.org/officeDocument/2006/relationships/slideLayout" Target="../slideLayouts/slideLayout161.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30" Type="http://schemas.openxmlformats.org/officeDocument/2006/relationships/slideLayout" Target="../slideLayouts/slideLayout162.xml"/><Relationship Id="rId31" Type="http://schemas.openxmlformats.org/officeDocument/2006/relationships/slideLayout" Target="../slideLayouts/slideLayout163.xml"/><Relationship Id="rId32" Type="http://schemas.openxmlformats.org/officeDocument/2006/relationships/slideLayout" Target="../slideLayouts/slideLayout164.xml"/><Relationship Id="rId9" Type="http://schemas.openxmlformats.org/officeDocument/2006/relationships/slideLayout" Target="../slideLayouts/slideLayout141.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33" Type="http://schemas.openxmlformats.org/officeDocument/2006/relationships/slideLayout" Target="../slideLayouts/slideLayout165.xml"/><Relationship Id="rId34" Type="http://schemas.openxmlformats.org/officeDocument/2006/relationships/slideLayout" Target="../slideLayouts/slideLayout166.xml"/><Relationship Id="rId35" Type="http://schemas.openxmlformats.org/officeDocument/2006/relationships/slideLayout" Target="../slideLayouts/slideLayout167.xml"/><Relationship Id="rId36" Type="http://schemas.openxmlformats.org/officeDocument/2006/relationships/theme" Target="../theme/theme6.xml"/><Relationship Id="rId10" Type="http://schemas.openxmlformats.org/officeDocument/2006/relationships/slideLayout" Target="../slideLayouts/slideLayout142.xml"/><Relationship Id="rId11" Type="http://schemas.openxmlformats.org/officeDocument/2006/relationships/slideLayout" Target="../slideLayouts/slideLayout143.xml"/><Relationship Id="rId12" Type="http://schemas.openxmlformats.org/officeDocument/2006/relationships/slideLayout" Target="../slideLayouts/slideLayout144.xml"/><Relationship Id="rId13" Type="http://schemas.openxmlformats.org/officeDocument/2006/relationships/slideLayout" Target="../slideLayouts/slideLayout145.xml"/><Relationship Id="rId14" Type="http://schemas.openxmlformats.org/officeDocument/2006/relationships/slideLayout" Target="../slideLayouts/slideLayout146.xml"/><Relationship Id="rId15" Type="http://schemas.openxmlformats.org/officeDocument/2006/relationships/slideLayout" Target="../slideLayouts/slideLayout147.xml"/><Relationship Id="rId16" Type="http://schemas.openxmlformats.org/officeDocument/2006/relationships/slideLayout" Target="../slideLayouts/slideLayout148.xml"/><Relationship Id="rId17" Type="http://schemas.openxmlformats.org/officeDocument/2006/relationships/slideLayout" Target="../slideLayouts/slideLayout149.xml"/><Relationship Id="rId18" Type="http://schemas.openxmlformats.org/officeDocument/2006/relationships/slideLayout" Target="../slideLayouts/slideLayout150.xml"/><Relationship Id="rId19" Type="http://schemas.openxmlformats.org/officeDocument/2006/relationships/slideLayout" Target="../slideLayouts/slideLayout151.xml"/><Relationship Id="rId37" Type="http://schemas.openxmlformats.org/officeDocument/2006/relationships/image" Target="../media/image1.jpeg"/><Relationship Id="rId38" Type="http://schemas.openxmlformats.org/officeDocument/2006/relationships/image" Target="../media/image2.jpeg"/><Relationship Id="rId39" Type="http://schemas.openxmlformats.org/officeDocument/2006/relationships/image" Target="../media/image3.jpeg"/><Relationship Id="rId40" Type="http://schemas.openxmlformats.org/officeDocument/2006/relationships/image" Target="../media/image4.png"/><Relationship Id="rId41" Type="http://schemas.openxmlformats.org/officeDocument/2006/relationships/image" Target="../media/image5.png"/><Relationship Id="rId42"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176.xml"/><Relationship Id="rId20" Type="http://schemas.openxmlformats.org/officeDocument/2006/relationships/theme" Target="../theme/theme7.xml"/><Relationship Id="rId21" Type="http://schemas.openxmlformats.org/officeDocument/2006/relationships/image" Target="../media/image9.jpeg"/><Relationship Id="rId10" Type="http://schemas.openxmlformats.org/officeDocument/2006/relationships/slideLayout" Target="../slideLayouts/slideLayout177.xml"/><Relationship Id="rId11" Type="http://schemas.openxmlformats.org/officeDocument/2006/relationships/slideLayout" Target="../slideLayouts/slideLayout178.xml"/><Relationship Id="rId12" Type="http://schemas.openxmlformats.org/officeDocument/2006/relationships/slideLayout" Target="../slideLayouts/slideLayout179.xml"/><Relationship Id="rId13" Type="http://schemas.openxmlformats.org/officeDocument/2006/relationships/slideLayout" Target="../slideLayouts/slideLayout180.xml"/><Relationship Id="rId14" Type="http://schemas.openxmlformats.org/officeDocument/2006/relationships/slideLayout" Target="../slideLayouts/slideLayout181.xml"/><Relationship Id="rId15" Type="http://schemas.openxmlformats.org/officeDocument/2006/relationships/slideLayout" Target="../slideLayouts/slideLayout182.xml"/><Relationship Id="rId16" Type="http://schemas.openxmlformats.org/officeDocument/2006/relationships/slideLayout" Target="../slideLayouts/slideLayout183.xml"/><Relationship Id="rId17" Type="http://schemas.openxmlformats.org/officeDocument/2006/relationships/slideLayout" Target="../slideLayouts/slideLayout184.xml"/><Relationship Id="rId18" Type="http://schemas.openxmlformats.org/officeDocument/2006/relationships/slideLayout" Target="../slideLayouts/slideLayout185.xml"/><Relationship Id="rId19" Type="http://schemas.openxmlformats.org/officeDocument/2006/relationships/slideLayout" Target="../slideLayouts/slideLayout186.xml"/><Relationship Id="rId1" Type="http://schemas.openxmlformats.org/officeDocument/2006/relationships/slideLayout" Target="../slideLayouts/slideLayout168.xml"/><Relationship Id="rId2" Type="http://schemas.openxmlformats.org/officeDocument/2006/relationships/slideLayout" Target="../slideLayouts/slideLayout169.xml"/><Relationship Id="rId3" Type="http://schemas.openxmlformats.org/officeDocument/2006/relationships/slideLayout" Target="../slideLayouts/slideLayout170.xml"/><Relationship Id="rId4" Type="http://schemas.openxmlformats.org/officeDocument/2006/relationships/slideLayout" Target="../slideLayouts/slideLayout171.xml"/><Relationship Id="rId5" Type="http://schemas.openxmlformats.org/officeDocument/2006/relationships/slideLayout" Target="../slideLayouts/slideLayout172.xml"/><Relationship Id="rId6" Type="http://schemas.openxmlformats.org/officeDocument/2006/relationships/slideLayout" Target="../slideLayouts/slideLayout173.xml"/><Relationship Id="rId7" Type="http://schemas.openxmlformats.org/officeDocument/2006/relationships/slideLayout" Target="../slideLayouts/slideLayout174.xml"/><Relationship Id="rId8" Type="http://schemas.openxmlformats.org/officeDocument/2006/relationships/slideLayout" Target="../slideLayouts/slideLayout17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89.xml"/><Relationship Id="rId4" Type="http://schemas.openxmlformats.org/officeDocument/2006/relationships/slideLayout" Target="../slideLayouts/slideLayout190.xml"/><Relationship Id="rId5" Type="http://schemas.openxmlformats.org/officeDocument/2006/relationships/slideLayout" Target="../slideLayouts/slideLayout191.xml"/><Relationship Id="rId6" Type="http://schemas.openxmlformats.org/officeDocument/2006/relationships/slideLayout" Target="../slideLayouts/slideLayout192.xml"/><Relationship Id="rId7" Type="http://schemas.openxmlformats.org/officeDocument/2006/relationships/slideLayout" Target="../slideLayouts/slideLayout193.xml"/><Relationship Id="rId8" Type="http://schemas.openxmlformats.org/officeDocument/2006/relationships/theme" Target="../theme/theme8.xml"/><Relationship Id="rId1" Type="http://schemas.openxmlformats.org/officeDocument/2006/relationships/slideLayout" Target="../slideLayouts/slideLayout187.xml"/><Relationship Id="rId2" Type="http://schemas.openxmlformats.org/officeDocument/2006/relationships/slideLayout" Target="../slideLayouts/slideLayout18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204.xml"/><Relationship Id="rId12" Type="http://schemas.openxmlformats.org/officeDocument/2006/relationships/theme" Target="../theme/theme9.xml"/><Relationship Id="rId1" Type="http://schemas.openxmlformats.org/officeDocument/2006/relationships/slideLayout" Target="../slideLayouts/slideLayout194.xml"/><Relationship Id="rId2" Type="http://schemas.openxmlformats.org/officeDocument/2006/relationships/slideLayout" Target="../slideLayouts/slideLayout195.xml"/><Relationship Id="rId3" Type="http://schemas.openxmlformats.org/officeDocument/2006/relationships/slideLayout" Target="../slideLayouts/slideLayout196.xml"/><Relationship Id="rId4" Type="http://schemas.openxmlformats.org/officeDocument/2006/relationships/slideLayout" Target="../slideLayouts/slideLayout197.xml"/><Relationship Id="rId5" Type="http://schemas.openxmlformats.org/officeDocument/2006/relationships/slideLayout" Target="../slideLayouts/slideLayout198.xml"/><Relationship Id="rId6" Type="http://schemas.openxmlformats.org/officeDocument/2006/relationships/slideLayout" Target="../slideLayouts/slideLayout199.xml"/><Relationship Id="rId7" Type="http://schemas.openxmlformats.org/officeDocument/2006/relationships/slideLayout" Target="../slideLayouts/slideLayout200.xml"/><Relationship Id="rId8" Type="http://schemas.openxmlformats.org/officeDocument/2006/relationships/slideLayout" Target="../slideLayouts/slideLayout201.xml"/><Relationship Id="rId9" Type="http://schemas.openxmlformats.org/officeDocument/2006/relationships/slideLayout" Target="../slideLayouts/slideLayout202.xml"/><Relationship Id="rId10" Type="http://schemas.openxmlformats.org/officeDocument/2006/relationships/slideLayout" Target="../slideLayouts/slideLayout2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jpeg" descr="Blue.jpg"/>
          <p:cNvPicPr>
            <a:picLocks noChangeAspect="1"/>
          </p:cNvPicPr>
          <p:nvPr/>
        </p:nvPicPr>
        <p:blipFill>
          <a:blip r:embed="rId32">
            <a:extLst/>
          </a:blip>
          <a:srcRect l="2412" t="27875" r="835" b="58040"/>
          <a:stretch>
            <a:fillRect/>
          </a:stretch>
        </p:blipFill>
        <p:spPr>
          <a:xfrm>
            <a:off x="48" y="0"/>
            <a:ext cx="12192007" cy="1031301"/>
          </a:xfrm>
          <a:prstGeom prst="rect">
            <a:avLst/>
          </a:prstGeom>
          <a:ln w="12700">
            <a:miter lim="400000"/>
          </a:ln>
        </p:spPr>
      </p:pic>
      <p:pic>
        <p:nvPicPr>
          <p:cNvPr id="3" name="image2.jpeg" descr="Blue.jpg"/>
          <p:cNvPicPr>
            <a:picLocks noChangeAspect="1"/>
          </p:cNvPicPr>
          <p:nvPr/>
        </p:nvPicPr>
        <p:blipFill>
          <a:blip r:embed="rId33">
            <a:extLst/>
          </a:blip>
          <a:srcRect t="33381" b="51694"/>
          <a:stretch>
            <a:fillRect/>
          </a:stretch>
        </p:blipFill>
        <p:spPr>
          <a:xfrm>
            <a:off x="0" y="7821"/>
            <a:ext cx="12192000" cy="1023485"/>
          </a:xfrm>
          <a:prstGeom prst="rect">
            <a:avLst/>
          </a:prstGeom>
          <a:ln w="12700">
            <a:miter lim="400000"/>
          </a:ln>
        </p:spPr>
      </p:pic>
      <p:pic>
        <p:nvPicPr>
          <p:cNvPr id="4" name="image3.jpeg" descr="Grey-Bottom.jpg"/>
          <p:cNvPicPr>
            <a:picLocks noChangeAspect="1"/>
          </p:cNvPicPr>
          <p:nvPr/>
        </p:nvPicPr>
        <p:blipFill>
          <a:blip r:embed="rId34">
            <a:extLst/>
          </a:blip>
          <a:stretch>
            <a:fillRect/>
          </a:stretch>
        </p:blipFill>
        <p:spPr>
          <a:xfrm>
            <a:off x="0" y="6253952"/>
            <a:ext cx="12192000" cy="613104"/>
          </a:xfrm>
          <a:prstGeom prst="rect">
            <a:avLst/>
          </a:prstGeom>
          <a:ln w="12700">
            <a:miter lim="400000"/>
          </a:ln>
        </p:spPr>
      </p:pic>
      <p:pic>
        <p:nvPicPr>
          <p:cNvPr id="5" name="image1.png" descr="Divider.png"/>
          <p:cNvPicPr>
            <a:picLocks noChangeAspect="1"/>
          </p:cNvPicPr>
          <p:nvPr/>
        </p:nvPicPr>
        <p:blipFill>
          <a:blip r:embed="rId35">
            <a:extLst/>
          </a:blip>
          <a:stretch>
            <a:fillRect/>
          </a:stretch>
        </p:blipFill>
        <p:spPr>
          <a:xfrm>
            <a:off x="9959741" y="6195806"/>
            <a:ext cx="862483" cy="706489"/>
          </a:xfrm>
          <a:prstGeom prst="rect">
            <a:avLst/>
          </a:prstGeom>
          <a:ln w="12700">
            <a:miter lim="400000"/>
          </a:ln>
        </p:spPr>
      </p:pic>
      <p:grpSp>
        <p:nvGrpSpPr>
          <p:cNvPr id="9" name="Group 9"/>
          <p:cNvGrpSpPr/>
          <p:nvPr/>
        </p:nvGrpSpPr>
        <p:grpSpPr>
          <a:xfrm>
            <a:off x="10822330" y="6424789"/>
            <a:ext cx="1113385" cy="268336"/>
            <a:chOff x="0" y="0"/>
            <a:chExt cx="835038" cy="201250"/>
          </a:xfrm>
        </p:grpSpPr>
        <p:pic>
          <p:nvPicPr>
            <p:cNvPr id="6" name="image2.png" descr="Westwood-One-White-Logo-Separated.png"/>
            <p:cNvPicPr>
              <a:picLocks noChangeAspect="1"/>
            </p:cNvPicPr>
            <p:nvPr/>
          </p:nvPicPr>
          <p:blipFill>
            <a:blip r:embed="rId36">
              <a:extLst/>
            </a:blip>
            <a:stretch>
              <a:fillRect/>
            </a:stretch>
          </p:blipFill>
          <p:spPr>
            <a:xfrm>
              <a:off x="484550" y="15859"/>
              <a:ext cx="350488" cy="181571"/>
            </a:xfrm>
            <a:prstGeom prst="rect">
              <a:avLst/>
            </a:prstGeom>
            <a:ln w="12700" cap="flat">
              <a:noFill/>
              <a:miter lim="400000"/>
            </a:ln>
            <a:effectLst/>
          </p:spPr>
        </p:pic>
        <p:pic>
          <p:nvPicPr>
            <p:cNvPr id="7" name="image3.png" descr="CUMULUS.png"/>
            <p:cNvPicPr>
              <a:picLocks noChangeAspect="1"/>
            </p:cNvPicPr>
            <p:nvPr/>
          </p:nvPicPr>
          <p:blipFill>
            <a:blip r:embed="rId37">
              <a:extLst/>
            </a:blip>
            <a:stretch>
              <a:fillRect/>
            </a:stretch>
          </p:blipFill>
          <p:spPr>
            <a:xfrm>
              <a:off x="-1" y="-1"/>
              <a:ext cx="350892" cy="201251"/>
            </a:xfrm>
            <a:prstGeom prst="rect">
              <a:avLst/>
            </a:prstGeom>
            <a:ln w="12700" cap="flat">
              <a:noFill/>
              <a:miter lim="400000"/>
            </a:ln>
            <a:effectLst/>
          </p:spPr>
        </p:pic>
        <p:sp>
          <p:nvSpPr>
            <p:cNvPr id="8" name="Shape 8"/>
            <p:cNvSpPr/>
            <p:nvPr/>
          </p:nvSpPr>
          <p:spPr>
            <a:xfrm>
              <a:off x="424574" y="33724"/>
              <a:ext cx="6" cy="133846"/>
            </a:xfrm>
            <a:prstGeom prst="line">
              <a:avLst/>
            </a:prstGeom>
            <a:noFill/>
            <a:ln w="6350" cap="flat">
              <a:solidFill>
                <a:srgbClr val="FFFFFF"/>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pPr defTabSz="608131" hangingPunct="0"/>
              <a:endParaRPr sz="2400" kern="0">
                <a:solidFill>
                  <a:srgbClr val="000000"/>
                </a:solidFill>
                <a:sym typeface="Helvetica"/>
              </a:endParaRPr>
            </a:p>
          </p:txBody>
        </p:sp>
      </p:grpSp>
      <p:sp>
        <p:nvSpPr>
          <p:cNvPr id="10" name="Shape 10"/>
          <p:cNvSpPr>
            <a:spLocks noGrp="1"/>
          </p:cNvSpPr>
          <p:nvPr>
            <p:ph type="title"/>
          </p:nvPr>
        </p:nvSpPr>
        <p:spPr>
          <a:xfrm>
            <a:off x="609600" y="274640"/>
            <a:ext cx="10972800" cy="589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p>
            <a:r>
              <a:t>Title Text</a:t>
            </a:r>
          </a:p>
        </p:txBody>
      </p:sp>
      <p:sp>
        <p:nvSpPr>
          <p:cNvPr id="11" name="Shape 11"/>
          <p:cNvSpPr>
            <a:spLocks noGrp="1"/>
          </p:cNvSpPr>
          <p:nvPr>
            <p:ph type="body" idx="1"/>
          </p:nvPr>
        </p:nvSpPr>
        <p:spPr>
          <a:xfrm>
            <a:off x="609600" y="1147657"/>
            <a:ext cx="10972800" cy="497850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12" name="Shape 12"/>
          <p:cNvSpPr>
            <a:spLocks noGrp="1"/>
          </p:cNvSpPr>
          <p:nvPr>
            <p:ph type="sldNum" sz="quarter" idx="2"/>
          </p:nvPr>
        </p:nvSpPr>
        <p:spPr>
          <a:xfrm>
            <a:off x="8472876" y="6225666"/>
            <a:ext cx="264733" cy="261607"/>
          </a:xfrm>
          <a:prstGeom prst="rect">
            <a:avLst/>
          </a:prstGeom>
          <a:ln w="12700">
            <a:miter lim="400000"/>
          </a:ln>
        </p:spPr>
        <p:txBody>
          <a:bodyPr wrap="none" lIns="45718" tIns="45718" rIns="45718" bIns="45718" anchor="ctr">
            <a:spAutoFit/>
          </a:bodyPr>
          <a:lstStyle>
            <a:lvl1pPr algn="r">
              <a:defRPr sz="1100">
                <a:solidFill>
                  <a:srgbClr val="888888"/>
                </a:solidFill>
                <a:latin typeface="Century Gothic"/>
                <a:ea typeface="Century Gothic"/>
                <a:cs typeface="Century Gothic"/>
                <a:sym typeface="Century Gothic"/>
              </a:defRPr>
            </a:lvl1pPr>
          </a:lstStyle>
          <a:p>
            <a:pPr defTabSz="608131" hangingPunct="0"/>
            <a:fld id="{86CB4B4D-7CA3-9044-876B-883B54F8677D}" type="slidenum">
              <a:rPr lang="en-US" kern="0" smtClean="0"/>
              <a:pPr defTabSz="608131" hangingPunct="0"/>
              <a:t>‹#›</a:t>
            </a:fld>
            <a:endParaRPr lang="en-US" kern="0"/>
          </a:p>
        </p:txBody>
      </p:sp>
    </p:spTree>
    <p:extLst>
      <p:ext uri="{BB962C8B-B14F-4D97-AF65-F5344CB8AC3E}">
        <p14:creationId xmlns:p14="http://schemas.microsoft.com/office/powerpoint/2010/main" val="3855668283"/>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 id="2147484037" r:id="rId14"/>
    <p:sldLayoutId id="2147484038" r:id="rId15"/>
    <p:sldLayoutId id="2147484039" r:id="rId16"/>
    <p:sldLayoutId id="2147484040" r:id="rId17"/>
    <p:sldLayoutId id="2147484041" r:id="rId18"/>
    <p:sldLayoutId id="2147484042" r:id="rId19"/>
    <p:sldLayoutId id="2147484043" r:id="rId20"/>
    <p:sldLayoutId id="2147484044" r:id="rId21"/>
    <p:sldLayoutId id="2147484045" r:id="rId22"/>
    <p:sldLayoutId id="2147484046" r:id="rId23"/>
    <p:sldLayoutId id="2147484047" r:id="rId24"/>
    <p:sldLayoutId id="2147484048" r:id="rId25"/>
    <p:sldLayoutId id="2147484049" r:id="rId26"/>
    <p:sldLayoutId id="2147484050" r:id="rId27"/>
    <p:sldLayoutId id="2147484052" r:id="rId28"/>
    <p:sldLayoutId id="2147484053" r:id="rId29"/>
    <p:sldLayoutId id="2147484054" r:id="rId30"/>
  </p:sldLayoutIdLst>
  <p:transition xmlns:p14="http://schemas.microsoft.com/office/powerpoint/2010/main" spd="med"/>
  <p:hf sldNum="0" hdr="0" ftr="0" dt="0"/>
  <p:txStyles>
    <p:titleStyle>
      <a:lvl1pPr marL="0" marR="0" indent="0" algn="ctr" defTabSz="608131"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Century Gothic"/>
          <a:ea typeface="Century Gothic"/>
          <a:cs typeface="Century Gothic"/>
          <a:sym typeface="Century Gothic"/>
        </a:defRPr>
      </a:lvl1pPr>
      <a:lvl2pPr marL="0" marR="0" indent="0" algn="ctr" defTabSz="608131"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Century Gothic"/>
          <a:ea typeface="Century Gothic"/>
          <a:cs typeface="Century Gothic"/>
          <a:sym typeface="Century Gothic"/>
        </a:defRPr>
      </a:lvl2pPr>
      <a:lvl3pPr marL="0" marR="0" indent="0" algn="ctr" defTabSz="608131"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Century Gothic"/>
          <a:ea typeface="Century Gothic"/>
          <a:cs typeface="Century Gothic"/>
          <a:sym typeface="Century Gothic"/>
        </a:defRPr>
      </a:lvl3pPr>
      <a:lvl4pPr marL="0" marR="0" indent="0" algn="ctr" defTabSz="608131"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Century Gothic"/>
          <a:ea typeface="Century Gothic"/>
          <a:cs typeface="Century Gothic"/>
          <a:sym typeface="Century Gothic"/>
        </a:defRPr>
      </a:lvl4pPr>
      <a:lvl5pPr marL="0" marR="0" indent="0" algn="ctr" defTabSz="608131"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Century Gothic"/>
          <a:ea typeface="Century Gothic"/>
          <a:cs typeface="Century Gothic"/>
          <a:sym typeface="Century Gothic"/>
        </a:defRPr>
      </a:lvl5pPr>
      <a:lvl6pPr marL="0" marR="0" indent="0" algn="ctr" defTabSz="608131"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Century Gothic"/>
          <a:ea typeface="Century Gothic"/>
          <a:cs typeface="Century Gothic"/>
          <a:sym typeface="Century Gothic"/>
        </a:defRPr>
      </a:lvl6pPr>
      <a:lvl7pPr marL="0" marR="0" indent="0" algn="ctr" defTabSz="608131"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Century Gothic"/>
          <a:ea typeface="Century Gothic"/>
          <a:cs typeface="Century Gothic"/>
          <a:sym typeface="Century Gothic"/>
        </a:defRPr>
      </a:lvl7pPr>
      <a:lvl8pPr marL="0" marR="0" indent="0" algn="ctr" defTabSz="608131"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Century Gothic"/>
          <a:ea typeface="Century Gothic"/>
          <a:cs typeface="Century Gothic"/>
          <a:sym typeface="Century Gothic"/>
        </a:defRPr>
      </a:lvl8pPr>
      <a:lvl9pPr marL="0" marR="0" indent="0" algn="ctr" defTabSz="608131"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Century Gothic"/>
          <a:ea typeface="Century Gothic"/>
          <a:cs typeface="Century Gothic"/>
          <a:sym typeface="Century Gothic"/>
        </a:defRPr>
      </a:lvl9pPr>
    </p:titleStyle>
    <p:bodyStyle>
      <a:lvl1pPr marL="0" marR="0" indent="0" algn="l" defTabSz="608131" rtl="0" latinLnBrk="0">
        <a:lnSpc>
          <a:spcPct val="100000"/>
        </a:lnSpc>
        <a:spcBef>
          <a:spcPts val="400"/>
        </a:spcBef>
        <a:spcAft>
          <a:spcPts val="0"/>
        </a:spcAft>
        <a:buClrTx/>
        <a:buSzTx/>
        <a:buFontTx/>
        <a:buNone/>
        <a:tabLst/>
        <a:defRPr sz="1900" b="0" i="0" u="none" strike="noStrike" cap="none" spc="0" baseline="0">
          <a:ln>
            <a:noFill/>
          </a:ln>
          <a:solidFill>
            <a:srgbClr val="000000"/>
          </a:solidFill>
          <a:uFillTx/>
          <a:latin typeface="Century Gothic"/>
          <a:ea typeface="Century Gothic"/>
          <a:cs typeface="Century Gothic"/>
          <a:sym typeface="Century Gothic"/>
        </a:defRPr>
      </a:lvl1pPr>
      <a:lvl2pPr marL="988390" marR="0" indent="-380141" algn="l" defTabSz="608131" rtl="0" latinLnBrk="0">
        <a:lnSpc>
          <a:spcPct val="100000"/>
        </a:lnSpc>
        <a:spcBef>
          <a:spcPts val="400"/>
        </a:spcBef>
        <a:spcAft>
          <a:spcPts val="0"/>
        </a:spcAft>
        <a:buClrTx/>
        <a:buSzPct val="100000"/>
        <a:buFontTx/>
        <a:buChar char="–"/>
        <a:tabLst/>
        <a:defRPr sz="1900" b="0" i="0" u="none" strike="noStrike" cap="none" spc="0" baseline="0">
          <a:ln>
            <a:noFill/>
          </a:ln>
          <a:solidFill>
            <a:srgbClr val="000000"/>
          </a:solidFill>
          <a:uFillTx/>
          <a:latin typeface="Century Gothic"/>
          <a:ea typeface="Century Gothic"/>
          <a:cs typeface="Century Gothic"/>
          <a:sym typeface="Century Gothic"/>
        </a:defRPr>
      </a:lvl2pPr>
      <a:lvl3pPr marL="1571119" marR="0" indent="-354858" algn="l" defTabSz="608131" rtl="0" latinLnBrk="0">
        <a:lnSpc>
          <a:spcPct val="100000"/>
        </a:lnSpc>
        <a:spcBef>
          <a:spcPts val="400"/>
        </a:spcBef>
        <a:spcAft>
          <a:spcPts val="0"/>
        </a:spcAft>
        <a:buClrTx/>
        <a:buSzPct val="100000"/>
        <a:buFontTx/>
        <a:buChar char="•"/>
        <a:tabLst/>
        <a:defRPr sz="1900" b="0" i="0" u="none" strike="noStrike" cap="none" spc="0" baseline="0">
          <a:ln>
            <a:noFill/>
          </a:ln>
          <a:solidFill>
            <a:srgbClr val="000000"/>
          </a:solidFill>
          <a:uFillTx/>
          <a:latin typeface="Century Gothic"/>
          <a:ea typeface="Century Gothic"/>
          <a:cs typeface="Century Gothic"/>
          <a:sym typeface="Century Gothic"/>
        </a:defRPr>
      </a:lvl3pPr>
      <a:lvl4pPr marL="2211575" marR="0" indent="-387065" algn="l" defTabSz="608131" rtl="0" latinLnBrk="0">
        <a:lnSpc>
          <a:spcPct val="100000"/>
        </a:lnSpc>
        <a:spcBef>
          <a:spcPts val="400"/>
        </a:spcBef>
        <a:spcAft>
          <a:spcPts val="0"/>
        </a:spcAft>
        <a:buClrTx/>
        <a:buSzPct val="100000"/>
        <a:buFontTx/>
        <a:buChar char="–"/>
        <a:tabLst/>
        <a:defRPr sz="1900" b="0" i="0" u="none" strike="noStrike" cap="none" spc="0" baseline="0">
          <a:ln>
            <a:noFill/>
          </a:ln>
          <a:solidFill>
            <a:srgbClr val="000000"/>
          </a:solidFill>
          <a:uFillTx/>
          <a:latin typeface="Century Gothic"/>
          <a:ea typeface="Century Gothic"/>
          <a:cs typeface="Century Gothic"/>
          <a:sym typeface="Century Gothic"/>
        </a:defRPr>
      </a:lvl4pPr>
      <a:lvl5pPr marL="2819822" marR="0" indent="-387061" algn="l" defTabSz="608131" rtl="0" latinLnBrk="0">
        <a:lnSpc>
          <a:spcPct val="100000"/>
        </a:lnSpc>
        <a:spcBef>
          <a:spcPts val="400"/>
        </a:spcBef>
        <a:spcAft>
          <a:spcPts val="0"/>
        </a:spcAft>
        <a:buClrTx/>
        <a:buSzPct val="100000"/>
        <a:buFontTx/>
        <a:buChar char="»"/>
        <a:tabLst/>
        <a:defRPr sz="1900" b="0" i="0" u="none" strike="noStrike" cap="none" spc="0" baseline="0">
          <a:ln>
            <a:noFill/>
          </a:ln>
          <a:solidFill>
            <a:srgbClr val="000000"/>
          </a:solidFill>
          <a:uFillTx/>
          <a:latin typeface="Century Gothic"/>
          <a:ea typeface="Century Gothic"/>
          <a:cs typeface="Century Gothic"/>
          <a:sym typeface="Century Gothic"/>
        </a:defRPr>
      </a:lvl5pPr>
      <a:lvl6pPr marL="3253876" marR="0" indent="-212868" algn="l" defTabSz="608131" rtl="0" latinLnBrk="0">
        <a:lnSpc>
          <a:spcPct val="100000"/>
        </a:lnSpc>
        <a:spcBef>
          <a:spcPts val="400"/>
        </a:spcBef>
        <a:spcAft>
          <a:spcPts val="0"/>
        </a:spcAft>
        <a:buClrTx/>
        <a:buSzPct val="100000"/>
        <a:buFontTx/>
        <a:buChar char="•"/>
        <a:tabLst/>
        <a:defRPr sz="1900" b="0" i="0" u="none" strike="noStrike" cap="none" spc="0" baseline="0">
          <a:ln>
            <a:noFill/>
          </a:ln>
          <a:solidFill>
            <a:srgbClr val="000000"/>
          </a:solidFill>
          <a:uFillTx/>
          <a:latin typeface="Century Gothic"/>
          <a:ea typeface="Century Gothic"/>
          <a:cs typeface="Century Gothic"/>
          <a:sym typeface="Century Gothic"/>
        </a:defRPr>
      </a:lvl6pPr>
      <a:lvl7pPr marL="3862126" marR="0" indent="-212868" algn="l" defTabSz="608131" rtl="0" latinLnBrk="0">
        <a:lnSpc>
          <a:spcPct val="100000"/>
        </a:lnSpc>
        <a:spcBef>
          <a:spcPts val="400"/>
        </a:spcBef>
        <a:spcAft>
          <a:spcPts val="0"/>
        </a:spcAft>
        <a:buClrTx/>
        <a:buSzPct val="100000"/>
        <a:buFontTx/>
        <a:buChar char="•"/>
        <a:tabLst/>
        <a:defRPr sz="1900" b="0" i="0" u="none" strike="noStrike" cap="none" spc="0" baseline="0">
          <a:ln>
            <a:noFill/>
          </a:ln>
          <a:solidFill>
            <a:srgbClr val="000000"/>
          </a:solidFill>
          <a:uFillTx/>
          <a:latin typeface="Century Gothic"/>
          <a:ea typeface="Century Gothic"/>
          <a:cs typeface="Century Gothic"/>
          <a:sym typeface="Century Gothic"/>
        </a:defRPr>
      </a:lvl7pPr>
      <a:lvl8pPr marL="4470255" marR="0" indent="-212868" algn="l" defTabSz="608131" rtl="0" latinLnBrk="0">
        <a:lnSpc>
          <a:spcPct val="100000"/>
        </a:lnSpc>
        <a:spcBef>
          <a:spcPts val="400"/>
        </a:spcBef>
        <a:spcAft>
          <a:spcPts val="0"/>
        </a:spcAft>
        <a:buClrTx/>
        <a:buSzPct val="100000"/>
        <a:buFontTx/>
        <a:buChar char="•"/>
        <a:tabLst/>
        <a:defRPr sz="1900" b="0" i="0" u="none" strike="noStrike" cap="none" spc="0" baseline="0">
          <a:ln>
            <a:noFill/>
          </a:ln>
          <a:solidFill>
            <a:srgbClr val="000000"/>
          </a:solidFill>
          <a:uFillTx/>
          <a:latin typeface="Century Gothic"/>
          <a:ea typeface="Century Gothic"/>
          <a:cs typeface="Century Gothic"/>
          <a:sym typeface="Century Gothic"/>
        </a:defRPr>
      </a:lvl8pPr>
      <a:lvl9pPr marL="5078472" marR="0" indent="-212868" algn="l" defTabSz="608131" rtl="0" latinLnBrk="0">
        <a:lnSpc>
          <a:spcPct val="100000"/>
        </a:lnSpc>
        <a:spcBef>
          <a:spcPts val="400"/>
        </a:spcBef>
        <a:spcAft>
          <a:spcPts val="0"/>
        </a:spcAft>
        <a:buClrTx/>
        <a:buSzPct val="100000"/>
        <a:buFontTx/>
        <a:buChar char="•"/>
        <a:tabLst/>
        <a:defRPr sz="1900" b="0" i="0" u="none" strike="noStrike" cap="none" spc="0" baseline="0">
          <a:ln>
            <a:noFill/>
          </a:ln>
          <a:solidFill>
            <a:srgbClr val="000000"/>
          </a:solidFill>
          <a:uFillTx/>
          <a:latin typeface="Century Gothic"/>
          <a:ea typeface="Century Gothic"/>
          <a:cs typeface="Century Gothic"/>
          <a:sym typeface="Century Gothic"/>
        </a:defRPr>
      </a:lvl9pPr>
    </p:bodyStyle>
    <p:otherStyle>
      <a:lvl1pPr marL="0" marR="0" indent="0" algn="r" defTabSz="608131"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1pPr>
      <a:lvl2pPr marL="0" marR="0" indent="0" algn="r" defTabSz="608131"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2pPr>
      <a:lvl3pPr marL="0" marR="0" indent="0" algn="r" defTabSz="608131"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3pPr>
      <a:lvl4pPr marL="0" marR="0" indent="0" algn="r" defTabSz="608131"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4pPr>
      <a:lvl5pPr marL="0" marR="0" indent="0" algn="r" defTabSz="608131"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5pPr>
      <a:lvl6pPr marL="0" marR="0" indent="0" algn="r" defTabSz="608131"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6pPr>
      <a:lvl7pPr marL="0" marR="0" indent="0" algn="r" defTabSz="608131"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7pPr>
      <a:lvl8pPr marL="0" marR="0" indent="0" algn="r" defTabSz="608131"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8pPr>
      <a:lvl9pPr marL="0" marR="0" indent="0" algn="r" defTabSz="608131"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722"/>
            <a:ext cx="10972800" cy="589831"/>
          </a:xfrm>
          <a:prstGeom prst="rect">
            <a:avLst/>
          </a:prstGeom>
        </p:spPr>
        <p:txBody>
          <a:bodyPr vert="horz" lIns="91316" tIns="45718" rIns="9131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147657"/>
            <a:ext cx="10972800" cy="4978507"/>
          </a:xfrm>
          <a:prstGeom prst="rect">
            <a:avLst/>
          </a:prstGeom>
        </p:spPr>
        <p:txBody>
          <a:bodyPr vert="horz" lIns="91316" tIns="45718" rIns="91316" bIns="45718" rtlCol="0">
            <a:normAutofit/>
          </a:bodyPr>
          <a:lstStyle/>
          <a:p>
            <a:pPr lvl="0"/>
            <a:r>
              <a:rPr lang="en-US" dirty="0"/>
              <a:t>Click to edit Master text styles</a:t>
            </a:r>
          </a:p>
        </p:txBody>
      </p:sp>
      <p:sp>
        <p:nvSpPr>
          <p:cNvPr id="4" name="Date Placeholder 3"/>
          <p:cNvSpPr>
            <a:spLocks noGrp="1"/>
          </p:cNvSpPr>
          <p:nvPr>
            <p:ph type="dt" sz="half" idx="2"/>
          </p:nvPr>
        </p:nvSpPr>
        <p:spPr>
          <a:xfrm>
            <a:off x="609600" y="6356355"/>
            <a:ext cx="2844800" cy="365124"/>
          </a:xfrm>
          <a:prstGeom prst="rect">
            <a:avLst/>
          </a:prstGeom>
        </p:spPr>
        <p:txBody>
          <a:bodyPr vert="horz" lIns="91316" tIns="45718" rIns="91316" bIns="45718" rtlCol="0" anchor="ctr"/>
          <a:lstStyle>
            <a:lvl1pPr algn="l">
              <a:defRPr sz="1100">
                <a:solidFill>
                  <a:schemeClr val="tx1">
                    <a:tint val="75000"/>
                  </a:schemeClr>
                </a:solidFill>
                <a:latin typeface="Century Gothic"/>
                <a:cs typeface="Century Gothic"/>
              </a:defRPr>
            </a:lvl1pPr>
          </a:lstStyle>
          <a:p>
            <a:pPr defTabSz="608595"/>
            <a:fld id="{4F447D93-B6AB-0249-BF6D-C469396E1A09}" type="datetimeFigureOut">
              <a:rPr lang="en-US" smtClean="0">
                <a:solidFill>
                  <a:srgbClr val="000000">
                    <a:tint val="75000"/>
                  </a:srgbClr>
                </a:solidFill>
              </a:rPr>
              <a:pPr defTabSz="608595"/>
              <a:t>10/19/17</a:t>
            </a:fld>
            <a:endParaRPr lang="en-US">
              <a:solidFill>
                <a:srgbClr val="000000">
                  <a:tint val="75000"/>
                </a:srgbClr>
              </a:solidFill>
            </a:endParaRPr>
          </a:p>
        </p:txBody>
      </p:sp>
      <p:sp>
        <p:nvSpPr>
          <p:cNvPr id="5" name="Footer Placeholder 4"/>
          <p:cNvSpPr>
            <a:spLocks noGrp="1"/>
          </p:cNvSpPr>
          <p:nvPr>
            <p:ph type="ftr" sz="quarter" idx="3"/>
          </p:nvPr>
        </p:nvSpPr>
        <p:spPr>
          <a:xfrm>
            <a:off x="3526972" y="6356355"/>
            <a:ext cx="3860800" cy="365124"/>
          </a:xfrm>
          <a:prstGeom prst="rect">
            <a:avLst/>
          </a:prstGeom>
        </p:spPr>
        <p:txBody>
          <a:bodyPr vert="horz" lIns="91316" tIns="45718" rIns="91316" bIns="45718" rtlCol="0" anchor="ctr"/>
          <a:lstStyle>
            <a:lvl1pPr algn="ctr">
              <a:defRPr sz="1100">
                <a:solidFill>
                  <a:schemeClr val="tx1">
                    <a:tint val="75000"/>
                  </a:schemeClr>
                </a:solidFill>
                <a:latin typeface="Century Gothic"/>
                <a:cs typeface="Century Gothic"/>
              </a:defRPr>
            </a:lvl1pPr>
          </a:lstStyle>
          <a:p>
            <a:pPr defTabSz="608595"/>
            <a:endParaRPr lang="en-US" dirty="0">
              <a:solidFill>
                <a:srgbClr val="000000">
                  <a:tint val="75000"/>
                </a:srgbClr>
              </a:solidFill>
            </a:endParaRPr>
          </a:p>
        </p:txBody>
      </p:sp>
      <p:sp>
        <p:nvSpPr>
          <p:cNvPr id="6" name="Slide Number Placeholder 5"/>
          <p:cNvSpPr>
            <a:spLocks noGrp="1"/>
          </p:cNvSpPr>
          <p:nvPr>
            <p:ph type="sldNum" sz="quarter" idx="4"/>
          </p:nvPr>
        </p:nvSpPr>
        <p:spPr>
          <a:xfrm>
            <a:off x="7644189" y="6356355"/>
            <a:ext cx="2844800" cy="365124"/>
          </a:xfrm>
          <a:prstGeom prst="rect">
            <a:avLst/>
          </a:prstGeom>
        </p:spPr>
        <p:txBody>
          <a:bodyPr vert="horz" lIns="91316" tIns="45718" rIns="91316" bIns="45718" rtlCol="0" anchor="ctr"/>
          <a:lstStyle>
            <a:lvl1pPr algn="r">
              <a:defRPr sz="1100">
                <a:solidFill>
                  <a:schemeClr val="tx1">
                    <a:tint val="75000"/>
                  </a:schemeClr>
                </a:solidFill>
                <a:latin typeface="Century Gothic"/>
                <a:cs typeface="Century Gothic"/>
              </a:defRPr>
            </a:lvl1pPr>
          </a:lstStyle>
          <a:p>
            <a:pPr defTabSz="608595"/>
            <a:fld id="{2E339157-7E38-A746-8170-34512E2A08F4}" type="slidenum">
              <a:rPr lang="en-US" smtClean="0">
                <a:solidFill>
                  <a:srgbClr val="000000">
                    <a:tint val="75000"/>
                  </a:srgbClr>
                </a:solidFill>
              </a:rPr>
              <a:pPr defTabSz="608595"/>
              <a:t>‹#›</a:t>
            </a:fld>
            <a:endParaRPr lang="en-US">
              <a:solidFill>
                <a:srgbClr val="000000">
                  <a:tint val="75000"/>
                </a:srgbClr>
              </a:solidFill>
            </a:endParaRPr>
          </a:p>
        </p:txBody>
      </p:sp>
    </p:spTree>
    <p:extLst>
      <p:ext uri="{BB962C8B-B14F-4D97-AF65-F5344CB8AC3E}">
        <p14:creationId xmlns:p14="http://schemas.microsoft.com/office/powerpoint/2010/main" val="4191279099"/>
      </p:ext>
    </p:extLst>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Lst>
  <p:txStyles>
    <p:titleStyle>
      <a:lvl1pPr algn="l" defTabSz="608595" rtl="0" eaLnBrk="1" latinLnBrk="0" hangingPunct="1">
        <a:spcBef>
          <a:spcPct val="0"/>
        </a:spcBef>
        <a:buNone/>
        <a:defRPr sz="3200" b="1" kern="1200">
          <a:solidFill>
            <a:schemeClr val="bg1"/>
          </a:solidFill>
          <a:latin typeface="Century Gothic"/>
          <a:ea typeface="+mj-ea"/>
          <a:cs typeface="Century Gothic"/>
        </a:defRPr>
      </a:lvl1pPr>
    </p:titleStyle>
    <p:bodyStyle>
      <a:lvl1pPr marL="0" indent="0" algn="l" defTabSz="608595" rtl="0" eaLnBrk="1" latinLnBrk="0" hangingPunct="1">
        <a:spcBef>
          <a:spcPct val="20000"/>
        </a:spcBef>
        <a:buFont typeface="Arial"/>
        <a:buNone/>
        <a:defRPr sz="1900" kern="1200">
          <a:solidFill>
            <a:schemeClr val="tx1"/>
          </a:solidFill>
          <a:latin typeface="Century Gothic"/>
          <a:ea typeface="+mn-ea"/>
          <a:cs typeface="Century Gothic"/>
        </a:defRPr>
      </a:lvl1pPr>
      <a:lvl2pPr marL="989086" indent="-380412" algn="l" defTabSz="608595" rtl="0" eaLnBrk="1" latinLnBrk="0" hangingPunct="1">
        <a:spcBef>
          <a:spcPct val="20000"/>
        </a:spcBef>
        <a:buFont typeface="Arial"/>
        <a:buChar char="–"/>
        <a:defRPr sz="1900" kern="1200">
          <a:solidFill>
            <a:schemeClr val="tx1"/>
          </a:solidFill>
          <a:latin typeface="Century Gothic"/>
          <a:ea typeface="+mn-ea"/>
          <a:cs typeface="Century Gothic"/>
        </a:defRPr>
      </a:lvl2pPr>
      <a:lvl3pPr marL="1521607" indent="-304296" algn="l" defTabSz="608595" rtl="0" eaLnBrk="1" latinLnBrk="0" hangingPunct="1">
        <a:spcBef>
          <a:spcPct val="20000"/>
        </a:spcBef>
        <a:buFont typeface="Arial"/>
        <a:buChar char="•"/>
        <a:defRPr sz="1600" kern="1200">
          <a:solidFill>
            <a:schemeClr val="tx1"/>
          </a:solidFill>
          <a:latin typeface="Century Gothic"/>
          <a:ea typeface="+mn-ea"/>
          <a:cs typeface="Century Gothic"/>
        </a:defRPr>
      </a:lvl3pPr>
      <a:lvl4pPr marL="2130240" indent="-304296" algn="l" defTabSz="608595" rtl="0" eaLnBrk="1" latinLnBrk="0" hangingPunct="1">
        <a:spcBef>
          <a:spcPct val="20000"/>
        </a:spcBef>
        <a:buFont typeface="Arial"/>
        <a:buChar char="–"/>
        <a:defRPr sz="1500" kern="1200">
          <a:solidFill>
            <a:schemeClr val="tx1"/>
          </a:solidFill>
          <a:latin typeface="Century Gothic"/>
          <a:ea typeface="+mn-ea"/>
          <a:cs typeface="Century Gothic"/>
        </a:defRPr>
      </a:lvl4pPr>
      <a:lvl5pPr marL="2738914" indent="-304296" algn="l" defTabSz="608595" rtl="0" eaLnBrk="1" latinLnBrk="0" hangingPunct="1">
        <a:spcBef>
          <a:spcPct val="20000"/>
        </a:spcBef>
        <a:buFont typeface="Arial"/>
        <a:buChar char="»"/>
        <a:defRPr sz="1500" kern="1200">
          <a:solidFill>
            <a:schemeClr val="tx1"/>
          </a:solidFill>
          <a:latin typeface="Century Gothic"/>
          <a:ea typeface="+mn-ea"/>
          <a:cs typeface="Century Gothic"/>
        </a:defRPr>
      </a:lvl5pPr>
      <a:lvl6pPr marL="3347508" indent="-304296" algn="l" defTabSz="608595" rtl="0" eaLnBrk="1" latinLnBrk="0" hangingPunct="1">
        <a:spcBef>
          <a:spcPct val="20000"/>
        </a:spcBef>
        <a:buFont typeface="Arial"/>
        <a:buChar char="•"/>
        <a:defRPr sz="2700" kern="1200">
          <a:solidFill>
            <a:schemeClr val="tx1"/>
          </a:solidFill>
          <a:latin typeface="+mn-lt"/>
          <a:ea typeface="+mn-ea"/>
          <a:cs typeface="+mn-cs"/>
        </a:defRPr>
      </a:lvl6pPr>
      <a:lvl7pPr marL="3956184" indent="-304296" algn="l" defTabSz="608595" rtl="0" eaLnBrk="1" latinLnBrk="0" hangingPunct="1">
        <a:spcBef>
          <a:spcPct val="20000"/>
        </a:spcBef>
        <a:buFont typeface="Arial"/>
        <a:buChar char="•"/>
        <a:defRPr sz="2700" kern="1200">
          <a:solidFill>
            <a:schemeClr val="tx1"/>
          </a:solidFill>
          <a:latin typeface="+mn-lt"/>
          <a:ea typeface="+mn-ea"/>
          <a:cs typeface="+mn-cs"/>
        </a:defRPr>
      </a:lvl7pPr>
      <a:lvl8pPr marL="4564819" indent="-304296" algn="l" defTabSz="608595" rtl="0" eaLnBrk="1" latinLnBrk="0" hangingPunct="1">
        <a:spcBef>
          <a:spcPct val="20000"/>
        </a:spcBef>
        <a:buFont typeface="Arial"/>
        <a:buChar char="•"/>
        <a:defRPr sz="2700" kern="1200">
          <a:solidFill>
            <a:schemeClr val="tx1"/>
          </a:solidFill>
          <a:latin typeface="+mn-lt"/>
          <a:ea typeface="+mn-ea"/>
          <a:cs typeface="+mn-cs"/>
        </a:defRPr>
      </a:lvl8pPr>
      <a:lvl9pPr marL="5173452" indent="-304296" algn="l" defTabSz="60859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8595" rtl="0" eaLnBrk="1" latinLnBrk="0" hangingPunct="1">
        <a:defRPr sz="2400" kern="1200">
          <a:solidFill>
            <a:schemeClr val="tx1"/>
          </a:solidFill>
          <a:latin typeface="+mn-lt"/>
          <a:ea typeface="+mn-ea"/>
          <a:cs typeface="+mn-cs"/>
        </a:defRPr>
      </a:lvl1pPr>
      <a:lvl2pPr marL="608595" algn="l" defTabSz="608595" rtl="0" eaLnBrk="1" latinLnBrk="0" hangingPunct="1">
        <a:defRPr sz="2400" kern="1200">
          <a:solidFill>
            <a:schemeClr val="tx1"/>
          </a:solidFill>
          <a:latin typeface="+mn-lt"/>
          <a:ea typeface="+mn-ea"/>
          <a:cs typeface="+mn-cs"/>
        </a:defRPr>
      </a:lvl2pPr>
      <a:lvl3pPr marL="1217310" algn="l" defTabSz="608595" rtl="0" eaLnBrk="1" latinLnBrk="0" hangingPunct="1">
        <a:defRPr sz="2400" kern="1200">
          <a:solidFill>
            <a:schemeClr val="tx1"/>
          </a:solidFill>
          <a:latin typeface="+mn-lt"/>
          <a:ea typeface="+mn-ea"/>
          <a:cs typeface="+mn-cs"/>
        </a:defRPr>
      </a:lvl3pPr>
      <a:lvl4pPr marL="1825944" algn="l" defTabSz="608595" rtl="0" eaLnBrk="1" latinLnBrk="0" hangingPunct="1">
        <a:defRPr sz="2400" kern="1200">
          <a:solidFill>
            <a:schemeClr val="tx1"/>
          </a:solidFill>
          <a:latin typeface="+mn-lt"/>
          <a:ea typeface="+mn-ea"/>
          <a:cs typeface="+mn-cs"/>
        </a:defRPr>
      </a:lvl4pPr>
      <a:lvl5pPr marL="2434618" algn="l" defTabSz="608595" rtl="0" eaLnBrk="1" latinLnBrk="0" hangingPunct="1">
        <a:defRPr sz="2400" kern="1200">
          <a:solidFill>
            <a:schemeClr val="tx1"/>
          </a:solidFill>
          <a:latin typeface="+mn-lt"/>
          <a:ea typeface="+mn-ea"/>
          <a:cs typeface="+mn-cs"/>
        </a:defRPr>
      </a:lvl5pPr>
      <a:lvl6pPr marL="3043212" algn="l" defTabSz="608595" rtl="0" eaLnBrk="1" latinLnBrk="0" hangingPunct="1">
        <a:defRPr sz="2400" kern="1200">
          <a:solidFill>
            <a:schemeClr val="tx1"/>
          </a:solidFill>
          <a:latin typeface="+mn-lt"/>
          <a:ea typeface="+mn-ea"/>
          <a:cs typeface="+mn-cs"/>
        </a:defRPr>
      </a:lvl6pPr>
      <a:lvl7pPr marL="3651807" algn="l" defTabSz="608595" rtl="0" eaLnBrk="1" latinLnBrk="0" hangingPunct="1">
        <a:defRPr sz="2400" kern="1200">
          <a:solidFill>
            <a:schemeClr val="tx1"/>
          </a:solidFill>
          <a:latin typeface="+mn-lt"/>
          <a:ea typeface="+mn-ea"/>
          <a:cs typeface="+mn-cs"/>
        </a:defRPr>
      </a:lvl7pPr>
      <a:lvl8pPr marL="4260480" algn="l" defTabSz="608595" rtl="0" eaLnBrk="1" latinLnBrk="0" hangingPunct="1">
        <a:defRPr sz="2400" kern="1200">
          <a:solidFill>
            <a:schemeClr val="tx1"/>
          </a:solidFill>
          <a:latin typeface="+mn-lt"/>
          <a:ea typeface="+mn-ea"/>
          <a:cs typeface="+mn-cs"/>
        </a:defRPr>
      </a:lvl8pPr>
      <a:lvl9pPr marL="4869137" algn="l" defTabSz="60859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721"/>
            <a:ext cx="10972800" cy="589831"/>
          </a:xfrm>
          <a:prstGeom prst="rect">
            <a:avLst/>
          </a:prstGeom>
        </p:spPr>
        <p:txBody>
          <a:bodyPr vert="horz" lIns="91318" tIns="45718" rIns="91318"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147657"/>
            <a:ext cx="10972800" cy="4978507"/>
          </a:xfrm>
          <a:prstGeom prst="rect">
            <a:avLst/>
          </a:prstGeom>
        </p:spPr>
        <p:txBody>
          <a:bodyPr vert="horz" lIns="91318" tIns="45718" rIns="91318" bIns="45718" rtlCol="0">
            <a:normAutofit/>
          </a:bodyPr>
          <a:lstStyle/>
          <a:p>
            <a:pPr lvl="0"/>
            <a:r>
              <a:rPr lang="en-US" dirty="0" smtClean="0"/>
              <a:t>Click to edit Master text styles</a:t>
            </a:r>
          </a:p>
        </p:txBody>
      </p:sp>
      <p:sp>
        <p:nvSpPr>
          <p:cNvPr id="4" name="Date Placeholder 3"/>
          <p:cNvSpPr>
            <a:spLocks noGrp="1"/>
          </p:cNvSpPr>
          <p:nvPr>
            <p:ph type="dt" sz="half" idx="2"/>
          </p:nvPr>
        </p:nvSpPr>
        <p:spPr>
          <a:xfrm>
            <a:off x="609600" y="6356355"/>
            <a:ext cx="2844800" cy="365124"/>
          </a:xfrm>
          <a:prstGeom prst="rect">
            <a:avLst/>
          </a:prstGeom>
        </p:spPr>
        <p:txBody>
          <a:bodyPr vert="horz" lIns="91318" tIns="45718" rIns="91318" bIns="45718" rtlCol="0" anchor="ctr"/>
          <a:lstStyle>
            <a:lvl1pPr algn="l">
              <a:defRPr sz="1100">
                <a:solidFill>
                  <a:schemeClr val="tx1">
                    <a:tint val="75000"/>
                  </a:schemeClr>
                </a:solidFill>
                <a:latin typeface="Century Gothic"/>
                <a:cs typeface="Century Gothic"/>
              </a:defRPr>
            </a:lvl1pPr>
          </a:lstStyle>
          <a:p>
            <a:pPr defTabSz="456471"/>
            <a:fld id="{4F447D93-B6AB-0249-BF6D-C469396E1A09}" type="datetimeFigureOut">
              <a:rPr lang="en-US" smtClean="0">
                <a:solidFill>
                  <a:prstClr val="black">
                    <a:tint val="75000"/>
                  </a:prstClr>
                </a:solidFill>
              </a:rPr>
              <a:pPr defTabSz="456471"/>
              <a:t>10/19/17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4"/>
          </a:xfrm>
          <a:prstGeom prst="rect">
            <a:avLst/>
          </a:prstGeom>
        </p:spPr>
        <p:txBody>
          <a:bodyPr vert="horz" lIns="91318" tIns="45718" rIns="91318" bIns="45718" rtlCol="0" anchor="ctr"/>
          <a:lstStyle>
            <a:lvl1pPr algn="ctr">
              <a:defRPr sz="1100">
                <a:solidFill>
                  <a:schemeClr val="tx1">
                    <a:tint val="75000"/>
                  </a:schemeClr>
                </a:solidFill>
                <a:latin typeface="Century Gothic"/>
                <a:cs typeface="Century Gothic"/>
              </a:defRPr>
            </a:lvl1pPr>
          </a:lstStyle>
          <a:p>
            <a:pPr defTabSz="45647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4"/>
          </a:xfrm>
          <a:prstGeom prst="rect">
            <a:avLst/>
          </a:prstGeom>
        </p:spPr>
        <p:txBody>
          <a:bodyPr vert="horz" lIns="91318" tIns="45718" rIns="91318" bIns="45718" rtlCol="0" anchor="ctr"/>
          <a:lstStyle>
            <a:lvl1pPr algn="r">
              <a:defRPr sz="1100">
                <a:solidFill>
                  <a:schemeClr val="tx1">
                    <a:tint val="75000"/>
                  </a:schemeClr>
                </a:solidFill>
                <a:latin typeface="Century Gothic"/>
                <a:cs typeface="Century Gothic"/>
              </a:defRPr>
            </a:lvl1pPr>
          </a:lstStyle>
          <a:p>
            <a:pPr defTabSz="456471"/>
            <a:fld id="{2E339157-7E38-A746-8170-34512E2A08F4}" type="slidenum">
              <a:rPr lang="en-US" smtClean="0">
                <a:solidFill>
                  <a:prstClr val="black">
                    <a:tint val="75000"/>
                  </a:prstClr>
                </a:solidFill>
              </a:rPr>
              <a:pPr defTabSz="456471"/>
              <a:t>‹#›</a:t>
            </a:fld>
            <a:endParaRPr lang="en-US">
              <a:solidFill>
                <a:prstClr val="black">
                  <a:tint val="75000"/>
                </a:prstClr>
              </a:solidFill>
            </a:endParaRPr>
          </a:p>
        </p:txBody>
      </p:sp>
    </p:spTree>
    <p:extLst>
      <p:ext uri="{BB962C8B-B14F-4D97-AF65-F5344CB8AC3E}">
        <p14:creationId xmlns:p14="http://schemas.microsoft.com/office/powerpoint/2010/main" val="3917654347"/>
      </p:ext>
    </p:extLst>
  </p:cSld>
  <p:clrMap bg1="lt1" tx1="dk1" bg2="lt2" tx2="dk2" accent1="accent1" accent2="accent2" accent3="accent3" accent4="accent4" accent5="accent5" accent6="accent6" hlink="hlink" folHlink="folHlink"/>
  <p:sldLayoutIdLst>
    <p:sldLayoutId id="2147484559" r:id="rId1"/>
    <p:sldLayoutId id="2147484560" r:id="rId2"/>
    <p:sldLayoutId id="2147484561" r:id="rId3"/>
    <p:sldLayoutId id="2147484562" r:id="rId4"/>
    <p:sldLayoutId id="2147484563" r:id="rId5"/>
    <p:sldLayoutId id="2147484564" r:id="rId6"/>
    <p:sldLayoutId id="2147484565" r:id="rId7"/>
    <p:sldLayoutId id="2147484566" r:id="rId8"/>
    <p:sldLayoutId id="2147484567" r:id="rId9"/>
    <p:sldLayoutId id="2147484568" r:id="rId10"/>
    <p:sldLayoutId id="2147484569" r:id="rId11"/>
    <p:sldLayoutId id="2147484570" r:id="rId12"/>
  </p:sldLayoutIdLst>
  <p:timing>
    <p:tnLst>
      <p:par>
        <p:cTn xmlns:p14="http://schemas.microsoft.com/office/powerpoint/2010/main" id="1" dur="indefinite" restart="never" nodeType="tmRoot"/>
      </p:par>
    </p:tnLst>
  </p:timing>
  <p:txStyles>
    <p:titleStyle>
      <a:lvl1pPr algn="l" defTabSz="608611" rtl="0" eaLnBrk="1" latinLnBrk="0" hangingPunct="1">
        <a:spcBef>
          <a:spcPct val="0"/>
        </a:spcBef>
        <a:buNone/>
        <a:defRPr sz="3200" b="1" kern="1200">
          <a:solidFill>
            <a:schemeClr val="bg1"/>
          </a:solidFill>
          <a:latin typeface="Century Gothic"/>
          <a:ea typeface="+mj-ea"/>
          <a:cs typeface="Century Gothic"/>
        </a:defRPr>
      </a:lvl1pPr>
    </p:titleStyle>
    <p:bodyStyle>
      <a:lvl1pPr marL="0" indent="0" algn="l" defTabSz="608611" rtl="0" eaLnBrk="1" latinLnBrk="0" hangingPunct="1">
        <a:spcBef>
          <a:spcPct val="20000"/>
        </a:spcBef>
        <a:buFont typeface="Arial"/>
        <a:buNone/>
        <a:defRPr sz="1900" kern="1200">
          <a:solidFill>
            <a:schemeClr val="tx1"/>
          </a:solidFill>
          <a:latin typeface="Century Gothic"/>
          <a:ea typeface="+mn-ea"/>
          <a:cs typeface="Century Gothic"/>
        </a:defRPr>
      </a:lvl1pPr>
      <a:lvl2pPr marL="989110" indent="-380421" algn="l" defTabSz="608611" rtl="0" eaLnBrk="1" latinLnBrk="0" hangingPunct="1">
        <a:spcBef>
          <a:spcPct val="20000"/>
        </a:spcBef>
        <a:buFont typeface="Arial"/>
        <a:buChar char="–"/>
        <a:defRPr sz="1900" kern="1200">
          <a:solidFill>
            <a:schemeClr val="tx1"/>
          </a:solidFill>
          <a:latin typeface="Century Gothic"/>
          <a:ea typeface="+mn-ea"/>
          <a:cs typeface="Century Gothic"/>
        </a:defRPr>
      </a:lvl2pPr>
      <a:lvl3pPr marL="1521645" indent="-304304" algn="l" defTabSz="608611" rtl="0" eaLnBrk="1" latinLnBrk="0" hangingPunct="1">
        <a:spcBef>
          <a:spcPct val="20000"/>
        </a:spcBef>
        <a:buFont typeface="Arial"/>
        <a:buChar char="•"/>
        <a:defRPr sz="1600" kern="1200">
          <a:solidFill>
            <a:schemeClr val="tx1"/>
          </a:solidFill>
          <a:latin typeface="Century Gothic"/>
          <a:ea typeface="+mn-ea"/>
          <a:cs typeface="Century Gothic"/>
        </a:defRPr>
      </a:lvl3pPr>
      <a:lvl4pPr marL="2130293" indent="-304304" algn="l" defTabSz="608611" rtl="0" eaLnBrk="1" latinLnBrk="0" hangingPunct="1">
        <a:spcBef>
          <a:spcPct val="20000"/>
        </a:spcBef>
        <a:buFont typeface="Arial"/>
        <a:buChar char="–"/>
        <a:defRPr sz="1500" kern="1200">
          <a:solidFill>
            <a:schemeClr val="tx1"/>
          </a:solidFill>
          <a:latin typeface="Century Gothic"/>
          <a:ea typeface="+mn-ea"/>
          <a:cs typeface="Century Gothic"/>
        </a:defRPr>
      </a:lvl4pPr>
      <a:lvl5pPr marL="2738982" indent="-304304" algn="l" defTabSz="608611" rtl="0" eaLnBrk="1" latinLnBrk="0" hangingPunct="1">
        <a:spcBef>
          <a:spcPct val="20000"/>
        </a:spcBef>
        <a:buFont typeface="Arial"/>
        <a:buChar char="»"/>
        <a:defRPr sz="1500" kern="1200">
          <a:solidFill>
            <a:schemeClr val="tx1"/>
          </a:solidFill>
          <a:latin typeface="Century Gothic"/>
          <a:ea typeface="+mn-ea"/>
          <a:cs typeface="Century Gothic"/>
        </a:defRPr>
      </a:lvl5pPr>
      <a:lvl6pPr marL="3347592" indent="-304304" algn="l" defTabSz="608611" rtl="0" eaLnBrk="1" latinLnBrk="0" hangingPunct="1">
        <a:spcBef>
          <a:spcPct val="20000"/>
        </a:spcBef>
        <a:buFont typeface="Arial"/>
        <a:buChar char="•"/>
        <a:defRPr sz="2700" kern="1200">
          <a:solidFill>
            <a:schemeClr val="tx1"/>
          </a:solidFill>
          <a:latin typeface="+mn-lt"/>
          <a:ea typeface="+mn-ea"/>
          <a:cs typeface="+mn-cs"/>
        </a:defRPr>
      </a:lvl6pPr>
      <a:lvl7pPr marL="3956282" indent="-304304" algn="l" defTabSz="608611" rtl="0" eaLnBrk="1" latinLnBrk="0" hangingPunct="1">
        <a:spcBef>
          <a:spcPct val="20000"/>
        </a:spcBef>
        <a:buFont typeface="Arial"/>
        <a:buChar char="•"/>
        <a:defRPr sz="2700" kern="1200">
          <a:solidFill>
            <a:schemeClr val="tx1"/>
          </a:solidFill>
          <a:latin typeface="+mn-lt"/>
          <a:ea typeface="+mn-ea"/>
          <a:cs typeface="+mn-cs"/>
        </a:defRPr>
      </a:lvl7pPr>
      <a:lvl8pPr marL="4564933" indent="-304304" algn="l" defTabSz="608611" rtl="0" eaLnBrk="1" latinLnBrk="0" hangingPunct="1">
        <a:spcBef>
          <a:spcPct val="20000"/>
        </a:spcBef>
        <a:buFont typeface="Arial"/>
        <a:buChar char="•"/>
        <a:defRPr sz="2700" kern="1200">
          <a:solidFill>
            <a:schemeClr val="tx1"/>
          </a:solidFill>
          <a:latin typeface="+mn-lt"/>
          <a:ea typeface="+mn-ea"/>
          <a:cs typeface="+mn-cs"/>
        </a:defRPr>
      </a:lvl8pPr>
      <a:lvl9pPr marL="5173581" indent="-304304" algn="l" defTabSz="608611"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8611" rtl="0" eaLnBrk="1" latinLnBrk="0" hangingPunct="1">
        <a:defRPr sz="2400" kern="1200">
          <a:solidFill>
            <a:schemeClr val="tx1"/>
          </a:solidFill>
          <a:latin typeface="+mn-lt"/>
          <a:ea typeface="+mn-ea"/>
          <a:cs typeface="+mn-cs"/>
        </a:defRPr>
      </a:lvl1pPr>
      <a:lvl2pPr marL="608611" algn="l" defTabSz="608611" rtl="0" eaLnBrk="1" latinLnBrk="0" hangingPunct="1">
        <a:defRPr sz="2400" kern="1200">
          <a:solidFill>
            <a:schemeClr val="tx1"/>
          </a:solidFill>
          <a:latin typeface="+mn-lt"/>
          <a:ea typeface="+mn-ea"/>
          <a:cs typeface="+mn-cs"/>
        </a:defRPr>
      </a:lvl2pPr>
      <a:lvl3pPr marL="1217340" algn="l" defTabSz="608611" rtl="0" eaLnBrk="1" latinLnBrk="0" hangingPunct="1">
        <a:defRPr sz="2400" kern="1200">
          <a:solidFill>
            <a:schemeClr val="tx1"/>
          </a:solidFill>
          <a:latin typeface="+mn-lt"/>
          <a:ea typeface="+mn-ea"/>
          <a:cs typeface="+mn-cs"/>
        </a:defRPr>
      </a:lvl3pPr>
      <a:lvl4pPr marL="1825989" algn="l" defTabSz="608611" rtl="0" eaLnBrk="1" latinLnBrk="0" hangingPunct="1">
        <a:defRPr sz="2400" kern="1200">
          <a:solidFill>
            <a:schemeClr val="tx1"/>
          </a:solidFill>
          <a:latin typeface="+mn-lt"/>
          <a:ea typeface="+mn-ea"/>
          <a:cs typeface="+mn-cs"/>
        </a:defRPr>
      </a:lvl4pPr>
      <a:lvl5pPr marL="2434678" algn="l" defTabSz="608611" rtl="0" eaLnBrk="1" latinLnBrk="0" hangingPunct="1">
        <a:defRPr sz="2400" kern="1200">
          <a:solidFill>
            <a:schemeClr val="tx1"/>
          </a:solidFill>
          <a:latin typeface="+mn-lt"/>
          <a:ea typeface="+mn-ea"/>
          <a:cs typeface="+mn-cs"/>
        </a:defRPr>
      </a:lvl5pPr>
      <a:lvl6pPr marL="3043288" algn="l" defTabSz="608611" rtl="0" eaLnBrk="1" latinLnBrk="0" hangingPunct="1">
        <a:defRPr sz="2400" kern="1200">
          <a:solidFill>
            <a:schemeClr val="tx1"/>
          </a:solidFill>
          <a:latin typeface="+mn-lt"/>
          <a:ea typeface="+mn-ea"/>
          <a:cs typeface="+mn-cs"/>
        </a:defRPr>
      </a:lvl6pPr>
      <a:lvl7pPr marL="3651899" algn="l" defTabSz="608611" rtl="0" eaLnBrk="1" latinLnBrk="0" hangingPunct="1">
        <a:defRPr sz="2400" kern="1200">
          <a:solidFill>
            <a:schemeClr val="tx1"/>
          </a:solidFill>
          <a:latin typeface="+mn-lt"/>
          <a:ea typeface="+mn-ea"/>
          <a:cs typeface="+mn-cs"/>
        </a:defRPr>
      </a:lvl7pPr>
      <a:lvl8pPr marL="4260587" algn="l" defTabSz="608611" rtl="0" eaLnBrk="1" latinLnBrk="0" hangingPunct="1">
        <a:defRPr sz="2400" kern="1200">
          <a:solidFill>
            <a:schemeClr val="tx1"/>
          </a:solidFill>
          <a:latin typeface="+mn-lt"/>
          <a:ea typeface="+mn-ea"/>
          <a:cs typeface="+mn-cs"/>
        </a:defRPr>
      </a:lvl8pPr>
      <a:lvl9pPr marL="4869258" algn="l" defTabSz="608611"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722"/>
            <a:ext cx="10972800" cy="589831"/>
          </a:xfrm>
          <a:prstGeom prst="rect">
            <a:avLst/>
          </a:prstGeom>
        </p:spPr>
        <p:txBody>
          <a:bodyPr vert="horz" lIns="91316" tIns="45718" rIns="91316"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147657"/>
            <a:ext cx="10972800" cy="4978507"/>
          </a:xfrm>
          <a:prstGeom prst="rect">
            <a:avLst/>
          </a:prstGeom>
        </p:spPr>
        <p:txBody>
          <a:bodyPr vert="horz" lIns="91316" tIns="45718" rIns="91316" bIns="45718" rtlCol="0">
            <a:normAutofit/>
          </a:bodyPr>
          <a:lstStyle/>
          <a:p>
            <a:pPr lvl="0"/>
            <a:r>
              <a:rPr lang="en-US" dirty="0" smtClean="0"/>
              <a:t>Click to edit Master text styles</a:t>
            </a:r>
          </a:p>
        </p:txBody>
      </p:sp>
      <p:sp>
        <p:nvSpPr>
          <p:cNvPr id="4" name="Date Placeholder 3"/>
          <p:cNvSpPr>
            <a:spLocks noGrp="1"/>
          </p:cNvSpPr>
          <p:nvPr>
            <p:ph type="dt" sz="half" idx="2"/>
          </p:nvPr>
        </p:nvSpPr>
        <p:spPr>
          <a:xfrm>
            <a:off x="609600" y="6356355"/>
            <a:ext cx="2844800" cy="365124"/>
          </a:xfrm>
          <a:prstGeom prst="rect">
            <a:avLst/>
          </a:prstGeom>
        </p:spPr>
        <p:txBody>
          <a:bodyPr vert="horz" lIns="91316" tIns="45718" rIns="91316" bIns="45718" rtlCol="0" anchor="ctr"/>
          <a:lstStyle>
            <a:lvl1pPr algn="l">
              <a:defRPr sz="1100">
                <a:solidFill>
                  <a:schemeClr val="tx1">
                    <a:tint val="75000"/>
                  </a:schemeClr>
                </a:solidFill>
                <a:latin typeface="Century Gothic"/>
                <a:cs typeface="Century Gothic"/>
              </a:defRPr>
            </a:lvl1pPr>
          </a:lstStyle>
          <a:p>
            <a:pPr defTabSz="608595"/>
            <a:fld id="{4F447D93-B6AB-0249-BF6D-C469396E1A09}" type="datetimeFigureOut">
              <a:rPr lang="en-US" smtClean="0">
                <a:solidFill>
                  <a:srgbClr val="000000">
                    <a:tint val="75000"/>
                  </a:srgbClr>
                </a:solidFill>
              </a:rPr>
              <a:pPr defTabSz="608595"/>
              <a:t>10/19/17</a:t>
            </a:fld>
            <a:endParaRPr lang="en-US">
              <a:solidFill>
                <a:srgbClr val="000000">
                  <a:tint val="75000"/>
                </a:srgbClr>
              </a:solidFill>
            </a:endParaRPr>
          </a:p>
        </p:txBody>
      </p:sp>
      <p:sp>
        <p:nvSpPr>
          <p:cNvPr id="5" name="Footer Placeholder 4"/>
          <p:cNvSpPr>
            <a:spLocks noGrp="1"/>
          </p:cNvSpPr>
          <p:nvPr>
            <p:ph type="ftr" sz="quarter" idx="3"/>
          </p:nvPr>
        </p:nvSpPr>
        <p:spPr>
          <a:xfrm>
            <a:off x="3526972" y="6356355"/>
            <a:ext cx="3860800" cy="365124"/>
          </a:xfrm>
          <a:prstGeom prst="rect">
            <a:avLst/>
          </a:prstGeom>
        </p:spPr>
        <p:txBody>
          <a:bodyPr vert="horz" lIns="91316" tIns="45718" rIns="91316" bIns="45718" rtlCol="0" anchor="ctr"/>
          <a:lstStyle>
            <a:lvl1pPr algn="ctr">
              <a:defRPr sz="1100">
                <a:solidFill>
                  <a:schemeClr val="tx1">
                    <a:tint val="75000"/>
                  </a:schemeClr>
                </a:solidFill>
                <a:latin typeface="Century Gothic"/>
                <a:cs typeface="Century Gothic"/>
              </a:defRPr>
            </a:lvl1pPr>
          </a:lstStyle>
          <a:p>
            <a:pPr defTabSz="608595"/>
            <a:endParaRPr lang="en-US" dirty="0">
              <a:solidFill>
                <a:srgbClr val="000000">
                  <a:tint val="75000"/>
                </a:srgbClr>
              </a:solidFill>
            </a:endParaRPr>
          </a:p>
        </p:txBody>
      </p:sp>
      <p:sp>
        <p:nvSpPr>
          <p:cNvPr id="6" name="Slide Number Placeholder 5"/>
          <p:cNvSpPr>
            <a:spLocks noGrp="1"/>
          </p:cNvSpPr>
          <p:nvPr>
            <p:ph type="sldNum" sz="quarter" idx="4"/>
          </p:nvPr>
        </p:nvSpPr>
        <p:spPr>
          <a:xfrm>
            <a:off x="7644189" y="6356355"/>
            <a:ext cx="2844800" cy="365124"/>
          </a:xfrm>
          <a:prstGeom prst="rect">
            <a:avLst/>
          </a:prstGeom>
        </p:spPr>
        <p:txBody>
          <a:bodyPr vert="horz" lIns="91316" tIns="45718" rIns="91316" bIns="45718" rtlCol="0" anchor="ctr"/>
          <a:lstStyle>
            <a:lvl1pPr algn="r">
              <a:defRPr sz="1100">
                <a:solidFill>
                  <a:schemeClr val="tx1">
                    <a:tint val="75000"/>
                  </a:schemeClr>
                </a:solidFill>
                <a:latin typeface="Century Gothic"/>
                <a:cs typeface="Century Gothic"/>
              </a:defRPr>
            </a:lvl1pPr>
          </a:lstStyle>
          <a:p>
            <a:pPr defTabSz="608595"/>
            <a:fld id="{2E339157-7E38-A746-8170-34512E2A08F4}" type="slidenum">
              <a:rPr lang="en-US" smtClean="0">
                <a:solidFill>
                  <a:srgbClr val="000000">
                    <a:tint val="75000"/>
                  </a:srgbClr>
                </a:solidFill>
              </a:rPr>
              <a:pPr defTabSz="608595"/>
              <a:t>‹#›</a:t>
            </a:fld>
            <a:endParaRPr lang="en-US">
              <a:solidFill>
                <a:srgbClr val="000000">
                  <a:tint val="75000"/>
                </a:srgbClr>
              </a:solidFill>
            </a:endParaRPr>
          </a:p>
        </p:txBody>
      </p:sp>
    </p:spTree>
    <p:extLst>
      <p:ext uri="{BB962C8B-B14F-4D97-AF65-F5344CB8AC3E}">
        <p14:creationId xmlns:p14="http://schemas.microsoft.com/office/powerpoint/2010/main" val="3612985726"/>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 id="2147484583" r:id="rId12"/>
  </p:sldLayoutIdLst>
  <p:timing>
    <p:tnLst>
      <p:par>
        <p:cTn xmlns:p14="http://schemas.microsoft.com/office/powerpoint/2010/main" id="1" dur="indefinite" restart="never" nodeType="tmRoot"/>
      </p:par>
    </p:tnLst>
  </p:timing>
  <p:txStyles>
    <p:titleStyle>
      <a:lvl1pPr algn="l" defTabSz="608595" rtl="0" eaLnBrk="1" latinLnBrk="0" hangingPunct="1">
        <a:spcBef>
          <a:spcPct val="0"/>
        </a:spcBef>
        <a:buNone/>
        <a:defRPr sz="3200" b="1" kern="1200">
          <a:solidFill>
            <a:schemeClr val="bg1"/>
          </a:solidFill>
          <a:latin typeface="Century Gothic"/>
          <a:ea typeface="+mj-ea"/>
          <a:cs typeface="Century Gothic"/>
        </a:defRPr>
      </a:lvl1pPr>
    </p:titleStyle>
    <p:bodyStyle>
      <a:lvl1pPr marL="0" indent="0" algn="l" defTabSz="608595" rtl="0" eaLnBrk="1" latinLnBrk="0" hangingPunct="1">
        <a:spcBef>
          <a:spcPct val="20000"/>
        </a:spcBef>
        <a:buFont typeface="Arial"/>
        <a:buNone/>
        <a:defRPr sz="1900" kern="1200">
          <a:solidFill>
            <a:schemeClr val="tx1"/>
          </a:solidFill>
          <a:latin typeface="Century Gothic"/>
          <a:ea typeface="+mn-ea"/>
          <a:cs typeface="Century Gothic"/>
        </a:defRPr>
      </a:lvl1pPr>
      <a:lvl2pPr marL="989086" indent="-380412" algn="l" defTabSz="608595" rtl="0" eaLnBrk="1" latinLnBrk="0" hangingPunct="1">
        <a:spcBef>
          <a:spcPct val="20000"/>
        </a:spcBef>
        <a:buFont typeface="Arial"/>
        <a:buChar char="–"/>
        <a:defRPr sz="1900" kern="1200">
          <a:solidFill>
            <a:schemeClr val="tx1"/>
          </a:solidFill>
          <a:latin typeface="Century Gothic"/>
          <a:ea typeface="+mn-ea"/>
          <a:cs typeface="Century Gothic"/>
        </a:defRPr>
      </a:lvl2pPr>
      <a:lvl3pPr marL="1521607" indent="-304296" algn="l" defTabSz="608595" rtl="0" eaLnBrk="1" latinLnBrk="0" hangingPunct="1">
        <a:spcBef>
          <a:spcPct val="20000"/>
        </a:spcBef>
        <a:buFont typeface="Arial"/>
        <a:buChar char="•"/>
        <a:defRPr sz="1600" kern="1200">
          <a:solidFill>
            <a:schemeClr val="tx1"/>
          </a:solidFill>
          <a:latin typeface="Century Gothic"/>
          <a:ea typeface="+mn-ea"/>
          <a:cs typeface="Century Gothic"/>
        </a:defRPr>
      </a:lvl3pPr>
      <a:lvl4pPr marL="2130240" indent="-304296" algn="l" defTabSz="608595" rtl="0" eaLnBrk="1" latinLnBrk="0" hangingPunct="1">
        <a:spcBef>
          <a:spcPct val="20000"/>
        </a:spcBef>
        <a:buFont typeface="Arial"/>
        <a:buChar char="–"/>
        <a:defRPr sz="1500" kern="1200">
          <a:solidFill>
            <a:schemeClr val="tx1"/>
          </a:solidFill>
          <a:latin typeface="Century Gothic"/>
          <a:ea typeface="+mn-ea"/>
          <a:cs typeface="Century Gothic"/>
        </a:defRPr>
      </a:lvl4pPr>
      <a:lvl5pPr marL="2738914" indent="-304296" algn="l" defTabSz="608595" rtl="0" eaLnBrk="1" latinLnBrk="0" hangingPunct="1">
        <a:spcBef>
          <a:spcPct val="20000"/>
        </a:spcBef>
        <a:buFont typeface="Arial"/>
        <a:buChar char="»"/>
        <a:defRPr sz="1500" kern="1200">
          <a:solidFill>
            <a:schemeClr val="tx1"/>
          </a:solidFill>
          <a:latin typeface="Century Gothic"/>
          <a:ea typeface="+mn-ea"/>
          <a:cs typeface="Century Gothic"/>
        </a:defRPr>
      </a:lvl5pPr>
      <a:lvl6pPr marL="3347508" indent="-304296" algn="l" defTabSz="608595" rtl="0" eaLnBrk="1" latinLnBrk="0" hangingPunct="1">
        <a:spcBef>
          <a:spcPct val="20000"/>
        </a:spcBef>
        <a:buFont typeface="Arial"/>
        <a:buChar char="•"/>
        <a:defRPr sz="2700" kern="1200">
          <a:solidFill>
            <a:schemeClr val="tx1"/>
          </a:solidFill>
          <a:latin typeface="+mn-lt"/>
          <a:ea typeface="+mn-ea"/>
          <a:cs typeface="+mn-cs"/>
        </a:defRPr>
      </a:lvl6pPr>
      <a:lvl7pPr marL="3956184" indent="-304296" algn="l" defTabSz="608595" rtl="0" eaLnBrk="1" latinLnBrk="0" hangingPunct="1">
        <a:spcBef>
          <a:spcPct val="20000"/>
        </a:spcBef>
        <a:buFont typeface="Arial"/>
        <a:buChar char="•"/>
        <a:defRPr sz="2700" kern="1200">
          <a:solidFill>
            <a:schemeClr val="tx1"/>
          </a:solidFill>
          <a:latin typeface="+mn-lt"/>
          <a:ea typeface="+mn-ea"/>
          <a:cs typeface="+mn-cs"/>
        </a:defRPr>
      </a:lvl7pPr>
      <a:lvl8pPr marL="4564819" indent="-304296" algn="l" defTabSz="608595" rtl="0" eaLnBrk="1" latinLnBrk="0" hangingPunct="1">
        <a:spcBef>
          <a:spcPct val="20000"/>
        </a:spcBef>
        <a:buFont typeface="Arial"/>
        <a:buChar char="•"/>
        <a:defRPr sz="2700" kern="1200">
          <a:solidFill>
            <a:schemeClr val="tx1"/>
          </a:solidFill>
          <a:latin typeface="+mn-lt"/>
          <a:ea typeface="+mn-ea"/>
          <a:cs typeface="+mn-cs"/>
        </a:defRPr>
      </a:lvl8pPr>
      <a:lvl9pPr marL="5173452" indent="-304296" algn="l" defTabSz="60859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8595" rtl="0" eaLnBrk="1" latinLnBrk="0" hangingPunct="1">
        <a:defRPr sz="2400" kern="1200">
          <a:solidFill>
            <a:schemeClr val="tx1"/>
          </a:solidFill>
          <a:latin typeface="+mn-lt"/>
          <a:ea typeface="+mn-ea"/>
          <a:cs typeface="+mn-cs"/>
        </a:defRPr>
      </a:lvl1pPr>
      <a:lvl2pPr marL="608595" algn="l" defTabSz="608595" rtl="0" eaLnBrk="1" latinLnBrk="0" hangingPunct="1">
        <a:defRPr sz="2400" kern="1200">
          <a:solidFill>
            <a:schemeClr val="tx1"/>
          </a:solidFill>
          <a:latin typeface="+mn-lt"/>
          <a:ea typeface="+mn-ea"/>
          <a:cs typeface="+mn-cs"/>
        </a:defRPr>
      </a:lvl2pPr>
      <a:lvl3pPr marL="1217310" algn="l" defTabSz="608595" rtl="0" eaLnBrk="1" latinLnBrk="0" hangingPunct="1">
        <a:defRPr sz="2400" kern="1200">
          <a:solidFill>
            <a:schemeClr val="tx1"/>
          </a:solidFill>
          <a:latin typeface="+mn-lt"/>
          <a:ea typeface="+mn-ea"/>
          <a:cs typeface="+mn-cs"/>
        </a:defRPr>
      </a:lvl3pPr>
      <a:lvl4pPr marL="1825944" algn="l" defTabSz="608595" rtl="0" eaLnBrk="1" latinLnBrk="0" hangingPunct="1">
        <a:defRPr sz="2400" kern="1200">
          <a:solidFill>
            <a:schemeClr val="tx1"/>
          </a:solidFill>
          <a:latin typeface="+mn-lt"/>
          <a:ea typeface="+mn-ea"/>
          <a:cs typeface="+mn-cs"/>
        </a:defRPr>
      </a:lvl4pPr>
      <a:lvl5pPr marL="2434618" algn="l" defTabSz="608595" rtl="0" eaLnBrk="1" latinLnBrk="0" hangingPunct="1">
        <a:defRPr sz="2400" kern="1200">
          <a:solidFill>
            <a:schemeClr val="tx1"/>
          </a:solidFill>
          <a:latin typeface="+mn-lt"/>
          <a:ea typeface="+mn-ea"/>
          <a:cs typeface="+mn-cs"/>
        </a:defRPr>
      </a:lvl5pPr>
      <a:lvl6pPr marL="3043212" algn="l" defTabSz="608595" rtl="0" eaLnBrk="1" latinLnBrk="0" hangingPunct="1">
        <a:defRPr sz="2400" kern="1200">
          <a:solidFill>
            <a:schemeClr val="tx1"/>
          </a:solidFill>
          <a:latin typeface="+mn-lt"/>
          <a:ea typeface="+mn-ea"/>
          <a:cs typeface="+mn-cs"/>
        </a:defRPr>
      </a:lvl6pPr>
      <a:lvl7pPr marL="3651807" algn="l" defTabSz="608595" rtl="0" eaLnBrk="1" latinLnBrk="0" hangingPunct="1">
        <a:defRPr sz="2400" kern="1200">
          <a:solidFill>
            <a:schemeClr val="tx1"/>
          </a:solidFill>
          <a:latin typeface="+mn-lt"/>
          <a:ea typeface="+mn-ea"/>
          <a:cs typeface="+mn-cs"/>
        </a:defRPr>
      </a:lvl7pPr>
      <a:lvl8pPr marL="4260480" algn="l" defTabSz="608595" rtl="0" eaLnBrk="1" latinLnBrk="0" hangingPunct="1">
        <a:defRPr sz="2400" kern="1200">
          <a:solidFill>
            <a:schemeClr val="tx1"/>
          </a:solidFill>
          <a:latin typeface="+mn-lt"/>
          <a:ea typeface="+mn-ea"/>
          <a:cs typeface="+mn-cs"/>
        </a:defRPr>
      </a:lvl8pPr>
      <a:lvl9pPr marL="4869137" algn="l" defTabSz="608595"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711"/>
            <a:ext cx="10972800" cy="589831"/>
          </a:xfrm>
          <a:prstGeom prst="rect">
            <a:avLst/>
          </a:prstGeom>
        </p:spPr>
        <p:txBody>
          <a:bodyPr vert="horz" lIns="121773" tIns="60886" rIns="121773" bIns="60886" rtlCol="0" anchor="ctr">
            <a:normAutofit/>
          </a:bodyPr>
          <a:lstStyle/>
          <a:p>
            <a:r>
              <a:rPr lang="en-US" dirty="0"/>
              <a:t>Click to edit Master title style</a:t>
            </a:r>
          </a:p>
        </p:txBody>
      </p:sp>
      <p:sp>
        <p:nvSpPr>
          <p:cNvPr id="3" name="Text Placeholder 2"/>
          <p:cNvSpPr>
            <a:spLocks noGrp="1"/>
          </p:cNvSpPr>
          <p:nvPr>
            <p:ph type="body" idx="1"/>
          </p:nvPr>
        </p:nvSpPr>
        <p:spPr>
          <a:xfrm>
            <a:off x="609600" y="1147657"/>
            <a:ext cx="10972800" cy="4978507"/>
          </a:xfrm>
          <a:prstGeom prst="rect">
            <a:avLst/>
          </a:prstGeom>
        </p:spPr>
        <p:txBody>
          <a:bodyPr vert="horz" lIns="121773" tIns="60886" rIns="121773" bIns="60886" rtlCol="0">
            <a:normAutofit/>
          </a:bodyPr>
          <a:lstStyle/>
          <a:p>
            <a:pPr lvl="0"/>
            <a:r>
              <a:rPr lang="en-US" dirty="0"/>
              <a:t>Click to edit Master text styles</a:t>
            </a:r>
          </a:p>
        </p:txBody>
      </p:sp>
      <p:sp>
        <p:nvSpPr>
          <p:cNvPr id="4" name="Date Placeholder 3"/>
          <p:cNvSpPr>
            <a:spLocks noGrp="1"/>
          </p:cNvSpPr>
          <p:nvPr>
            <p:ph type="dt" sz="half" idx="2"/>
          </p:nvPr>
        </p:nvSpPr>
        <p:spPr>
          <a:xfrm>
            <a:off x="609600" y="6356355"/>
            <a:ext cx="2844800" cy="365124"/>
          </a:xfrm>
          <a:prstGeom prst="rect">
            <a:avLst/>
          </a:prstGeom>
        </p:spPr>
        <p:txBody>
          <a:bodyPr vert="horz" lIns="121773" tIns="60886" rIns="121773" bIns="60886" rtlCol="0" anchor="ctr"/>
          <a:lstStyle>
            <a:lvl1pPr algn="l">
              <a:defRPr sz="1100">
                <a:solidFill>
                  <a:schemeClr val="tx1">
                    <a:tint val="75000"/>
                  </a:schemeClr>
                </a:solidFill>
                <a:latin typeface="Century Gothic"/>
                <a:cs typeface="Century Gothic"/>
              </a:defRPr>
            </a:lvl1pPr>
          </a:lstStyle>
          <a:p>
            <a:pPr defTabSz="608723"/>
            <a:fld id="{4F447D93-B6AB-0249-BF6D-C469396E1A09}" type="datetimeFigureOut">
              <a:rPr lang="en-US" smtClean="0">
                <a:solidFill>
                  <a:srgbClr val="000000">
                    <a:tint val="75000"/>
                  </a:srgbClr>
                </a:solidFill>
              </a:rPr>
              <a:pPr defTabSz="608723"/>
              <a:t>10/19/17</a:t>
            </a:fld>
            <a:endParaRPr lang="en-US" dirty="0">
              <a:solidFill>
                <a:srgbClr val="000000">
                  <a:tint val="75000"/>
                </a:srgbClr>
              </a:solidFill>
            </a:endParaRPr>
          </a:p>
        </p:txBody>
      </p:sp>
      <p:sp>
        <p:nvSpPr>
          <p:cNvPr id="5" name="Footer Placeholder 4"/>
          <p:cNvSpPr>
            <a:spLocks noGrp="1"/>
          </p:cNvSpPr>
          <p:nvPr>
            <p:ph type="ftr" sz="quarter" idx="3"/>
          </p:nvPr>
        </p:nvSpPr>
        <p:spPr>
          <a:xfrm>
            <a:off x="3526972" y="6356355"/>
            <a:ext cx="3860800" cy="365124"/>
          </a:xfrm>
          <a:prstGeom prst="rect">
            <a:avLst/>
          </a:prstGeom>
        </p:spPr>
        <p:txBody>
          <a:bodyPr vert="horz" lIns="121773" tIns="60886" rIns="121773" bIns="60886" rtlCol="0" anchor="ctr"/>
          <a:lstStyle>
            <a:lvl1pPr algn="ctr">
              <a:defRPr sz="1100">
                <a:solidFill>
                  <a:schemeClr val="tx1">
                    <a:tint val="75000"/>
                  </a:schemeClr>
                </a:solidFill>
                <a:latin typeface="Century Gothic"/>
                <a:cs typeface="Century Gothic"/>
              </a:defRPr>
            </a:lvl1pPr>
          </a:lstStyle>
          <a:p>
            <a:pPr defTabSz="608723"/>
            <a:endParaRPr lang="en-US" dirty="0">
              <a:solidFill>
                <a:srgbClr val="000000">
                  <a:tint val="75000"/>
                </a:srgbClr>
              </a:solidFill>
            </a:endParaRPr>
          </a:p>
        </p:txBody>
      </p:sp>
      <p:sp>
        <p:nvSpPr>
          <p:cNvPr id="6" name="Slide Number Placeholder 5"/>
          <p:cNvSpPr>
            <a:spLocks noGrp="1"/>
          </p:cNvSpPr>
          <p:nvPr>
            <p:ph type="sldNum" sz="quarter" idx="4"/>
          </p:nvPr>
        </p:nvSpPr>
        <p:spPr>
          <a:xfrm>
            <a:off x="7644189" y="6356355"/>
            <a:ext cx="2844800" cy="365124"/>
          </a:xfrm>
          <a:prstGeom prst="rect">
            <a:avLst/>
          </a:prstGeom>
        </p:spPr>
        <p:txBody>
          <a:bodyPr vert="horz" lIns="121773" tIns="60886" rIns="121773" bIns="60886" rtlCol="0" anchor="ctr"/>
          <a:lstStyle>
            <a:lvl1pPr algn="r">
              <a:defRPr sz="1100">
                <a:solidFill>
                  <a:schemeClr val="tx1">
                    <a:tint val="75000"/>
                  </a:schemeClr>
                </a:solidFill>
                <a:latin typeface="Century Gothic"/>
                <a:cs typeface="Century Gothic"/>
              </a:defRPr>
            </a:lvl1pPr>
          </a:lstStyle>
          <a:p>
            <a:pPr defTabSz="608723"/>
            <a:fld id="{2E339157-7E38-A746-8170-34512E2A08F4}" type="slidenum">
              <a:rPr lang="en-US" smtClean="0">
                <a:solidFill>
                  <a:srgbClr val="000000">
                    <a:tint val="75000"/>
                  </a:srgbClr>
                </a:solidFill>
              </a:rPr>
              <a:pPr defTabSz="608723"/>
              <a:t>‹#›</a:t>
            </a:fld>
            <a:endParaRPr lang="en-US" dirty="0">
              <a:solidFill>
                <a:srgbClr val="000000">
                  <a:tint val="75000"/>
                </a:srgbClr>
              </a:solidFill>
            </a:endParaRPr>
          </a:p>
        </p:txBody>
      </p:sp>
    </p:spTree>
    <p:extLst>
      <p:ext uri="{BB962C8B-B14F-4D97-AF65-F5344CB8AC3E}">
        <p14:creationId xmlns:p14="http://schemas.microsoft.com/office/powerpoint/2010/main" val="1695815609"/>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Lst>
  <p:txStyles>
    <p:titleStyle>
      <a:lvl1pPr algn="l" defTabSz="608723" rtl="0" eaLnBrk="1" latinLnBrk="0" hangingPunct="1">
        <a:spcBef>
          <a:spcPct val="0"/>
        </a:spcBef>
        <a:buNone/>
        <a:defRPr sz="3200" b="1" kern="1200">
          <a:solidFill>
            <a:schemeClr val="bg1"/>
          </a:solidFill>
          <a:latin typeface="Century Gothic"/>
          <a:ea typeface="+mj-ea"/>
          <a:cs typeface="Century Gothic"/>
        </a:defRPr>
      </a:lvl1pPr>
    </p:titleStyle>
    <p:bodyStyle>
      <a:lvl1pPr marL="0" indent="0" algn="l" defTabSz="608723" rtl="0" eaLnBrk="1" latinLnBrk="0" hangingPunct="1">
        <a:spcBef>
          <a:spcPct val="20000"/>
        </a:spcBef>
        <a:buFont typeface="Arial"/>
        <a:buNone/>
        <a:defRPr sz="1900" kern="1200">
          <a:solidFill>
            <a:schemeClr val="tx1"/>
          </a:solidFill>
          <a:latin typeface="Century Gothic"/>
          <a:ea typeface="+mn-ea"/>
          <a:cs typeface="Century Gothic"/>
        </a:defRPr>
      </a:lvl1pPr>
      <a:lvl2pPr marL="989278" indent="-380486" algn="l" defTabSz="608723" rtl="0" eaLnBrk="1" latinLnBrk="0" hangingPunct="1">
        <a:spcBef>
          <a:spcPct val="20000"/>
        </a:spcBef>
        <a:buFont typeface="Arial"/>
        <a:buChar char="–"/>
        <a:defRPr sz="1900" kern="1200">
          <a:solidFill>
            <a:schemeClr val="tx1"/>
          </a:solidFill>
          <a:latin typeface="Century Gothic"/>
          <a:ea typeface="+mn-ea"/>
          <a:cs typeface="Century Gothic"/>
        </a:defRPr>
      </a:lvl2pPr>
      <a:lvl3pPr marL="1521911" indent="-304360" algn="l" defTabSz="608723" rtl="0" eaLnBrk="1" latinLnBrk="0" hangingPunct="1">
        <a:spcBef>
          <a:spcPct val="20000"/>
        </a:spcBef>
        <a:buFont typeface="Arial"/>
        <a:buChar char="•"/>
        <a:defRPr sz="1600" kern="1200">
          <a:solidFill>
            <a:schemeClr val="tx1"/>
          </a:solidFill>
          <a:latin typeface="Century Gothic"/>
          <a:ea typeface="+mn-ea"/>
          <a:cs typeface="Century Gothic"/>
        </a:defRPr>
      </a:lvl3pPr>
      <a:lvl4pPr marL="2130667" indent="-304360" algn="l" defTabSz="608723" rtl="0" eaLnBrk="1" latinLnBrk="0" hangingPunct="1">
        <a:spcBef>
          <a:spcPct val="20000"/>
        </a:spcBef>
        <a:buFont typeface="Arial"/>
        <a:buChar char="–"/>
        <a:defRPr sz="1500" kern="1200">
          <a:solidFill>
            <a:schemeClr val="tx1"/>
          </a:solidFill>
          <a:latin typeface="Century Gothic"/>
          <a:ea typeface="+mn-ea"/>
          <a:cs typeface="Century Gothic"/>
        </a:defRPr>
      </a:lvl4pPr>
      <a:lvl5pPr marL="2739458" indent="-304360" algn="l" defTabSz="608723" rtl="0" eaLnBrk="1" latinLnBrk="0" hangingPunct="1">
        <a:spcBef>
          <a:spcPct val="20000"/>
        </a:spcBef>
        <a:buFont typeface="Arial"/>
        <a:buChar char="»"/>
        <a:defRPr sz="1500" kern="1200">
          <a:solidFill>
            <a:schemeClr val="tx1"/>
          </a:solidFill>
          <a:latin typeface="Century Gothic"/>
          <a:ea typeface="+mn-ea"/>
          <a:cs typeface="Century Gothic"/>
        </a:defRPr>
      </a:lvl5pPr>
      <a:lvl6pPr marL="3348180" indent="-304360" algn="l" defTabSz="608723" rtl="0" eaLnBrk="1" latinLnBrk="0" hangingPunct="1">
        <a:spcBef>
          <a:spcPct val="20000"/>
        </a:spcBef>
        <a:buFont typeface="Arial"/>
        <a:buChar char="•"/>
        <a:defRPr sz="2700" kern="1200">
          <a:solidFill>
            <a:schemeClr val="tx1"/>
          </a:solidFill>
          <a:latin typeface="+mn-lt"/>
          <a:ea typeface="+mn-ea"/>
          <a:cs typeface="+mn-cs"/>
        </a:defRPr>
      </a:lvl6pPr>
      <a:lvl7pPr marL="3956973" indent="-304360" algn="l" defTabSz="608723" rtl="0" eaLnBrk="1" latinLnBrk="0" hangingPunct="1">
        <a:spcBef>
          <a:spcPct val="20000"/>
        </a:spcBef>
        <a:buFont typeface="Arial"/>
        <a:buChar char="•"/>
        <a:defRPr sz="2700" kern="1200">
          <a:solidFill>
            <a:schemeClr val="tx1"/>
          </a:solidFill>
          <a:latin typeface="+mn-lt"/>
          <a:ea typeface="+mn-ea"/>
          <a:cs typeface="+mn-cs"/>
        </a:defRPr>
      </a:lvl7pPr>
      <a:lvl8pPr marL="4565731" indent="-304360" algn="l" defTabSz="608723" rtl="0" eaLnBrk="1" latinLnBrk="0" hangingPunct="1">
        <a:spcBef>
          <a:spcPct val="20000"/>
        </a:spcBef>
        <a:buFont typeface="Arial"/>
        <a:buChar char="•"/>
        <a:defRPr sz="2700" kern="1200">
          <a:solidFill>
            <a:schemeClr val="tx1"/>
          </a:solidFill>
          <a:latin typeface="+mn-lt"/>
          <a:ea typeface="+mn-ea"/>
          <a:cs typeface="+mn-cs"/>
        </a:defRPr>
      </a:lvl8pPr>
      <a:lvl9pPr marL="5174487" indent="-304360" algn="l" defTabSz="608723"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8723" rtl="0" eaLnBrk="1" latinLnBrk="0" hangingPunct="1">
        <a:defRPr sz="2400" kern="1200">
          <a:solidFill>
            <a:schemeClr val="tx1"/>
          </a:solidFill>
          <a:latin typeface="+mn-lt"/>
          <a:ea typeface="+mn-ea"/>
          <a:cs typeface="+mn-cs"/>
        </a:defRPr>
      </a:lvl1pPr>
      <a:lvl2pPr marL="608723" algn="l" defTabSz="608723" rtl="0" eaLnBrk="1" latinLnBrk="0" hangingPunct="1">
        <a:defRPr sz="2400" kern="1200">
          <a:solidFill>
            <a:schemeClr val="tx1"/>
          </a:solidFill>
          <a:latin typeface="+mn-lt"/>
          <a:ea typeface="+mn-ea"/>
          <a:cs typeface="+mn-cs"/>
        </a:defRPr>
      </a:lvl2pPr>
      <a:lvl3pPr marL="1217550" algn="l" defTabSz="608723" rtl="0" eaLnBrk="1" latinLnBrk="0" hangingPunct="1">
        <a:defRPr sz="2400" kern="1200">
          <a:solidFill>
            <a:schemeClr val="tx1"/>
          </a:solidFill>
          <a:latin typeface="+mn-lt"/>
          <a:ea typeface="+mn-ea"/>
          <a:cs typeface="+mn-cs"/>
        </a:defRPr>
      </a:lvl3pPr>
      <a:lvl4pPr marL="1826306" algn="l" defTabSz="608723" rtl="0" eaLnBrk="1" latinLnBrk="0" hangingPunct="1">
        <a:defRPr sz="2400" kern="1200">
          <a:solidFill>
            <a:schemeClr val="tx1"/>
          </a:solidFill>
          <a:latin typeface="+mn-lt"/>
          <a:ea typeface="+mn-ea"/>
          <a:cs typeface="+mn-cs"/>
        </a:defRPr>
      </a:lvl4pPr>
      <a:lvl5pPr marL="2435098" algn="l" defTabSz="608723" rtl="0" eaLnBrk="1" latinLnBrk="0" hangingPunct="1">
        <a:defRPr sz="2400" kern="1200">
          <a:solidFill>
            <a:schemeClr val="tx1"/>
          </a:solidFill>
          <a:latin typeface="+mn-lt"/>
          <a:ea typeface="+mn-ea"/>
          <a:cs typeface="+mn-cs"/>
        </a:defRPr>
      </a:lvl5pPr>
      <a:lvl6pPr marL="3043820" algn="l" defTabSz="608723" rtl="0" eaLnBrk="1" latinLnBrk="0" hangingPunct="1">
        <a:defRPr sz="2400" kern="1200">
          <a:solidFill>
            <a:schemeClr val="tx1"/>
          </a:solidFill>
          <a:latin typeface="+mn-lt"/>
          <a:ea typeface="+mn-ea"/>
          <a:cs typeface="+mn-cs"/>
        </a:defRPr>
      </a:lvl6pPr>
      <a:lvl7pPr marL="3652543" algn="l" defTabSz="608723" rtl="0" eaLnBrk="1" latinLnBrk="0" hangingPunct="1">
        <a:defRPr sz="2400" kern="1200">
          <a:solidFill>
            <a:schemeClr val="tx1"/>
          </a:solidFill>
          <a:latin typeface="+mn-lt"/>
          <a:ea typeface="+mn-ea"/>
          <a:cs typeface="+mn-cs"/>
        </a:defRPr>
      </a:lvl7pPr>
      <a:lvl8pPr marL="4261333" algn="l" defTabSz="608723" rtl="0" eaLnBrk="1" latinLnBrk="0" hangingPunct="1">
        <a:defRPr sz="2400" kern="1200">
          <a:solidFill>
            <a:schemeClr val="tx1"/>
          </a:solidFill>
          <a:latin typeface="+mn-lt"/>
          <a:ea typeface="+mn-ea"/>
          <a:cs typeface="+mn-cs"/>
        </a:defRPr>
      </a:lvl8pPr>
      <a:lvl9pPr marL="4870108" algn="l" defTabSz="608723"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63"/>
            <a:ext cx="10972800" cy="589831"/>
          </a:xfrm>
          <a:prstGeom prst="rect">
            <a:avLst/>
          </a:prstGeom>
        </p:spPr>
        <p:txBody>
          <a:bodyPr vert="horz" lIns="121869" tIns="60934" rIns="121869" bIns="60934" rtlCol="0" anchor="ctr">
            <a:normAutofit/>
          </a:bodyPr>
          <a:lstStyle/>
          <a:p>
            <a:r>
              <a:rPr lang="en-US" dirty="0"/>
              <a:t>Click to edit Master title style</a:t>
            </a:r>
          </a:p>
        </p:txBody>
      </p:sp>
      <p:sp>
        <p:nvSpPr>
          <p:cNvPr id="3" name="Text Placeholder 2"/>
          <p:cNvSpPr>
            <a:spLocks noGrp="1"/>
          </p:cNvSpPr>
          <p:nvPr>
            <p:ph type="body" idx="1"/>
          </p:nvPr>
        </p:nvSpPr>
        <p:spPr>
          <a:xfrm>
            <a:off x="609600" y="1147657"/>
            <a:ext cx="10972800" cy="4978507"/>
          </a:xfrm>
          <a:prstGeom prst="rect">
            <a:avLst/>
          </a:prstGeom>
        </p:spPr>
        <p:txBody>
          <a:bodyPr vert="horz" lIns="121869" tIns="60934" rIns="121869" bIns="60934" rtlCol="0">
            <a:normAutofit/>
          </a:bodyPr>
          <a:lstStyle/>
          <a:p>
            <a:pPr lvl="0"/>
            <a:r>
              <a:rPr lang="en-US" dirty="0"/>
              <a:t>Click to edit Master text styles</a:t>
            </a:r>
          </a:p>
        </p:txBody>
      </p:sp>
      <p:sp>
        <p:nvSpPr>
          <p:cNvPr id="4" name="Date Placeholder 3"/>
          <p:cNvSpPr>
            <a:spLocks noGrp="1"/>
          </p:cNvSpPr>
          <p:nvPr>
            <p:ph type="dt" sz="half" idx="2"/>
          </p:nvPr>
        </p:nvSpPr>
        <p:spPr>
          <a:xfrm>
            <a:off x="609600" y="6356355"/>
            <a:ext cx="2844800" cy="365124"/>
          </a:xfrm>
          <a:prstGeom prst="rect">
            <a:avLst/>
          </a:prstGeom>
        </p:spPr>
        <p:txBody>
          <a:bodyPr vert="horz" lIns="121869" tIns="60934" rIns="121869" bIns="60934" rtlCol="0" anchor="ctr"/>
          <a:lstStyle>
            <a:lvl1pPr algn="l">
              <a:defRPr sz="1100">
                <a:solidFill>
                  <a:schemeClr val="tx1">
                    <a:tint val="75000"/>
                  </a:schemeClr>
                </a:solidFill>
                <a:latin typeface="Century Gothic"/>
                <a:cs typeface="Century Gothic"/>
              </a:defRPr>
            </a:lvl1pPr>
          </a:lstStyle>
          <a:p>
            <a:pPr defTabSz="609299"/>
            <a:fld id="{4F447D93-B6AB-0249-BF6D-C469396E1A09}" type="datetimeFigureOut">
              <a:rPr lang="en-US" smtClean="0">
                <a:solidFill>
                  <a:srgbClr val="000000">
                    <a:tint val="75000"/>
                  </a:srgbClr>
                </a:solidFill>
              </a:rPr>
              <a:pPr defTabSz="609299"/>
              <a:t>10/19/17</a:t>
            </a:fld>
            <a:endParaRPr lang="en-US">
              <a:solidFill>
                <a:srgbClr val="000000">
                  <a:tint val="75000"/>
                </a:srgbClr>
              </a:solidFill>
            </a:endParaRPr>
          </a:p>
        </p:txBody>
      </p:sp>
      <p:sp>
        <p:nvSpPr>
          <p:cNvPr id="5" name="Footer Placeholder 4"/>
          <p:cNvSpPr>
            <a:spLocks noGrp="1"/>
          </p:cNvSpPr>
          <p:nvPr>
            <p:ph type="ftr" sz="quarter" idx="3"/>
          </p:nvPr>
        </p:nvSpPr>
        <p:spPr>
          <a:xfrm>
            <a:off x="3526972" y="6356355"/>
            <a:ext cx="3860800" cy="365124"/>
          </a:xfrm>
          <a:prstGeom prst="rect">
            <a:avLst/>
          </a:prstGeom>
        </p:spPr>
        <p:txBody>
          <a:bodyPr vert="horz" lIns="121869" tIns="60934" rIns="121869" bIns="60934" rtlCol="0" anchor="ctr"/>
          <a:lstStyle>
            <a:lvl1pPr algn="ctr">
              <a:defRPr sz="1100">
                <a:solidFill>
                  <a:schemeClr val="tx1">
                    <a:tint val="75000"/>
                  </a:schemeClr>
                </a:solidFill>
                <a:latin typeface="Century Gothic"/>
                <a:cs typeface="Century Gothic"/>
              </a:defRPr>
            </a:lvl1pPr>
          </a:lstStyle>
          <a:p>
            <a:pPr defTabSz="609299"/>
            <a:endParaRPr lang="en-US" dirty="0">
              <a:solidFill>
                <a:srgbClr val="000000">
                  <a:tint val="75000"/>
                </a:srgbClr>
              </a:solidFill>
            </a:endParaRPr>
          </a:p>
        </p:txBody>
      </p:sp>
      <p:sp>
        <p:nvSpPr>
          <p:cNvPr id="6" name="Slide Number Placeholder 5"/>
          <p:cNvSpPr>
            <a:spLocks noGrp="1"/>
          </p:cNvSpPr>
          <p:nvPr>
            <p:ph type="sldNum" sz="quarter" idx="4"/>
          </p:nvPr>
        </p:nvSpPr>
        <p:spPr>
          <a:xfrm>
            <a:off x="7644189" y="6356355"/>
            <a:ext cx="2844800" cy="365124"/>
          </a:xfrm>
          <a:prstGeom prst="rect">
            <a:avLst/>
          </a:prstGeom>
        </p:spPr>
        <p:txBody>
          <a:bodyPr vert="horz" lIns="121869" tIns="60934" rIns="121869" bIns="60934" rtlCol="0" anchor="ctr"/>
          <a:lstStyle>
            <a:lvl1pPr algn="r">
              <a:defRPr sz="1100">
                <a:solidFill>
                  <a:schemeClr val="tx1">
                    <a:tint val="75000"/>
                  </a:schemeClr>
                </a:solidFill>
                <a:latin typeface="Century Gothic"/>
                <a:cs typeface="Century Gothic"/>
              </a:defRPr>
            </a:lvl1pPr>
          </a:lstStyle>
          <a:p>
            <a:pPr defTabSz="609299"/>
            <a:fld id="{2E339157-7E38-A746-8170-34512E2A08F4}" type="slidenum">
              <a:rPr lang="en-US" smtClean="0">
                <a:solidFill>
                  <a:srgbClr val="000000">
                    <a:tint val="75000"/>
                  </a:srgbClr>
                </a:solidFill>
              </a:rPr>
              <a:pPr defTabSz="609299"/>
              <a:t>‹#›</a:t>
            </a:fld>
            <a:endParaRPr lang="en-US">
              <a:solidFill>
                <a:srgbClr val="000000">
                  <a:tint val="75000"/>
                </a:srgbClr>
              </a:solidFill>
            </a:endParaRPr>
          </a:p>
        </p:txBody>
      </p:sp>
    </p:spTree>
    <p:extLst>
      <p:ext uri="{BB962C8B-B14F-4D97-AF65-F5344CB8AC3E}">
        <p14:creationId xmlns:p14="http://schemas.microsoft.com/office/powerpoint/2010/main" val="1643097741"/>
      </p:ext>
    </p:extLst>
  </p:cSld>
  <p:clrMap bg1="lt1" tx1="dk1" bg2="lt2" tx2="dk2" accent1="accent1" accent2="accent2" accent3="accent3" accent4="accent4" accent5="accent5" accent6="accent6" hlink="hlink" folHlink="folHlink"/>
  <p:sldLayoutIdLst>
    <p:sldLayoutId id="2147484645" r:id="rId1"/>
    <p:sldLayoutId id="2147484646" r:id="rId2"/>
    <p:sldLayoutId id="2147484647" r:id="rId3"/>
    <p:sldLayoutId id="2147484648" r:id="rId4"/>
    <p:sldLayoutId id="2147484649" r:id="rId5"/>
    <p:sldLayoutId id="2147484650" r:id="rId6"/>
    <p:sldLayoutId id="2147484651" r:id="rId7"/>
    <p:sldLayoutId id="2147484652" r:id="rId8"/>
  </p:sldLayoutIdLst>
  <p:txStyles>
    <p:titleStyle>
      <a:lvl1pPr algn="l" defTabSz="609299" rtl="0" eaLnBrk="1" latinLnBrk="0" hangingPunct="1">
        <a:spcBef>
          <a:spcPct val="0"/>
        </a:spcBef>
        <a:buNone/>
        <a:defRPr sz="3200" b="1" kern="1200">
          <a:solidFill>
            <a:schemeClr val="bg1"/>
          </a:solidFill>
          <a:latin typeface="Century Gothic"/>
          <a:ea typeface="+mj-ea"/>
          <a:cs typeface="Century Gothic"/>
        </a:defRPr>
      </a:lvl1pPr>
    </p:titleStyle>
    <p:bodyStyle>
      <a:lvl1pPr marL="0" indent="0" algn="l" defTabSz="609299" rtl="0" eaLnBrk="1" latinLnBrk="0" hangingPunct="1">
        <a:spcBef>
          <a:spcPct val="20000"/>
        </a:spcBef>
        <a:buFont typeface="Arial"/>
        <a:buNone/>
        <a:defRPr sz="1900" kern="1200">
          <a:solidFill>
            <a:schemeClr val="tx1"/>
          </a:solidFill>
          <a:latin typeface="Century Gothic"/>
          <a:ea typeface="+mn-ea"/>
          <a:cs typeface="Century Gothic"/>
        </a:defRPr>
      </a:lvl1pPr>
      <a:lvl2pPr marL="990142" indent="-380822" algn="l" defTabSz="609299" rtl="0" eaLnBrk="1" latinLnBrk="0" hangingPunct="1">
        <a:spcBef>
          <a:spcPct val="20000"/>
        </a:spcBef>
        <a:buFont typeface="Arial"/>
        <a:buChar char="–"/>
        <a:defRPr sz="1900" kern="1200">
          <a:solidFill>
            <a:schemeClr val="tx1"/>
          </a:solidFill>
          <a:latin typeface="Century Gothic"/>
          <a:ea typeface="+mn-ea"/>
          <a:cs typeface="Century Gothic"/>
        </a:defRPr>
      </a:lvl2pPr>
      <a:lvl3pPr marL="1523279" indent="-304648" algn="l" defTabSz="609299" rtl="0" eaLnBrk="1" latinLnBrk="0" hangingPunct="1">
        <a:spcBef>
          <a:spcPct val="20000"/>
        </a:spcBef>
        <a:buFont typeface="Arial"/>
        <a:buChar char="•"/>
        <a:defRPr sz="1600" kern="1200">
          <a:solidFill>
            <a:schemeClr val="tx1"/>
          </a:solidFill>
          <a:latin typeface="Century Gothic"/>
          <a:ea typeface="+mn-ea"/>
          <a:cs typeface="Century Gothic"/>
        </a:defRPr>
      </a:lvl3pPr>
      <a:lvl4pPr marL="2132587" indent="-304648" algn="l" defTabSz="609299" rtl="0" eaLnBrk="1" latinLnBrk="0" hangingPunct="1">
        <a:spcBef>
          <a:spcPct val="20000"/>
        </a:spcBef>
        <a:buFont typeface="Arial"/>
        <a:buChar char="–"/>
        <a:defRPr sz="1500" kern="1200">
          <a:solidFill>
            <a:schemeClr val="tx1"/>
          </a:solidFill>
          <a:latin typeface="Century Gothic"/>
          <a:ea typeface="+mn-ea"/>
          <a:cs typeface="Century Gothic"/>
        </a:defRPr>
      </a:lvl4pPr>
      <a:lvl5pPr marL="2741906" indent="-304648" algn="l" defTabSz="609299" rtl="0" eaLnBrk="1" latinLnBrk="0" hangingPunct="1">
        <a:spcBef>
          <a:spcPct val="20000"/>
        </a:spcBef>
        <a:buFont typeface="Arial"/>
        <a:buChar char="»"/>
        <a:defRPr sz="1500" kern="1200">
          <a:solidFill>
            <a:schemeClr val="tx1"/>
          </a:solidFill>
          <a:latin typeface="Century Gothic"/>
          <a:ea typeface="+mn-ea"/>
          <a:cs typeface="Century Gothic"/>
        </a:defRPr>
      </a:lvl5pPr>
      <a:lvl6pPr marL="3351204" indent="-304648" algn="l" defTabSz="609299" rtl="0" eaLnBrk="1" latinLnBrk="0" hangingPunct="1">
        <a:spcBef>
          <a:spcPct val="20000"/>
        </a:spcBef>
        <a:buFont typeface="Arial"/>
        <a:buChar char="•"/>
        <a:defRPr sz="2700" kern="1200">
          <a:solidFill>
            <a:schemeClr val="tx1"/>
          </a:solidFill>
          <a:latin typeface="+mn-lt"/>
          <a:ea typeface="+mn-ea"/>
          <a:cs typeface="+mn-cs"/>
        </a:defRPr>
      </a:lvl6pPr>
      <a:lvl7pPr marL="3960525" indent="-304648" algn="l" defTabSz="609299" rtl="0" eaLnBrk="1" latinLnBrk="0" hangingPunct="1">
        <a:spcBef>
          <a:spcPct val="20000"/>
        </a:spcBef>
        <a:buFont typeface="Arial"/>
        <a:buChar char="•"/>
        <a:defRPr sz="2700" kern="1200">
          <a:solidFill>
            <a:schemeClr val="tx1"/>
          </a:solidFill>
          <a:latin typeface="+mn-lt"/>
          <a:ea typeface="+mn-ea"/>
          <a:cs typeface="+mn-cs"/>
        </a:defRPr>
      </a:lvl7pPr>
      <a:lvl8pPr marL="4569834" indent="-304648" algn="l" defTabSz="609299" rtl="0" eaLnBrk="1" latinLnBrk="0" hangingPunct="1">
        <a:spcBef>
          <a:spcPct val="20000"/>
        </a:spcBef>
        <a:buFont typeface="Arial"/>
        <a:buChar char="•"/>
        <a:defRPr sz="2700" kern="1200">
          <a:solidFill>
            <a:schemeClr val="tx1"/>
          </a:solidFill>
          <a:latin typeface="+mn-lt"/>
          <a:ea typeface="+mn-ea"/>
          <a:cs typeface="+mn-cs"/>
        </a:defRPr>
      </a:lvl8pPr>
      <a:lvl9pPr marL="5179143" indent="-304648" algn="l" defTabSz="609299"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299" rtl="0" eaLnBrk="1" latinLnBrk="0" hangingPunct="1">
        <a:defRPr sz="2400" kern="1200">
          <a:solidFill>
            <a:schemeClr val="tx1"/>
          </a:solidFill>
          <a:latin typeface="+mn-lt"/>
          <a:ea typeface="+mn-ea"/>
          <a:cs typeface="+mn-cs"/>
        </a:defRPr>
      </a:lvl1pPr>
      <a:lvl2pPr marL="609299" algn="l" defTabSz="609299" rtl="0" eaLnBrk="1" latinLnBrk="0" hangingPunct="1">
        <a:defRPr sz="2400" kern="1200">
          <a:solidFill>
            <a:schemeClr val="tx1"/>
          </a:solidFill>
          <a:latin typeface="+mn-lt"/>
          <a:ea typeface="+mn-ea"/>
          <a:cs typeface="+mn-cs"/>
        </a:defRPr>
      </a:lvl2pPr>
      <a:lvl3pPr marL="1218630" algn="l" defTabSz="609299" rtl="0" eaLnBrk="1" latinLnBrk="0" hangingPunct="1">
        <a:defRPr sz="2400" kern="1200">
          <a:solidFill>
            <a:schemeClr val="tx1"/>
          </a:solidFill>
          <a:latin typeface="+mn-lt"/>
          <a:ea typeface="+mn-ea"/>
          <a:cs typeface="+mn-cs"/>
        </a:defRPr>
      </a:lvl3pPr>
      <a:lvl4pPr marL="1827938" algn="l" defTabSz="609299" rtl="0" eaLnBrk="1" latinLnBrk="0" hangingPunct="1">
        <a:defRPr sz="2400" kern="1200">
          <a:solidFill>
            <a:schemeClr val="tx1"/>
          </a:solidFill>
          <a:latin typeface="+mn-lt"/>
          <a:ea typeface="+mn-ea"/>
          <a:cs typeface="+mn-cs"/>
        </a:defRPr>
      </a:lvl4pPr>
      <a:lvl5pPr marL="2437258" algn="l" defTabSz="609299" rtl="0" eaLnBrk="1" latinLnBrk="0" hangingPunct="1">
        <a:defRPr sz="2400" kern="1200">
          <a:solidFill>
            <a:schemeClr val="tx1"/>
          </a:solidFill>
          <a:latin typeface="+mn-lt"/>
          <a:ea typeface="+mn-ea"/>
          <a:cs typeface="+mn-cs"/>
        </a:defRPr>
      </a:lvl5pPr>
      <a:lvl6pPr marL="3046556" algn="l" defTabSz="609299" rtl="0" eaLnBrk="1" latinLnBrk="0" hangingPunct="1">
        <a:defRPr sz="2400" kern="1200">
          <a:solidFill>
            <a:schemeClr val="tx1"/>
          </a:solidFill>
          <a:latin typeface="+mn-lt"/>
          <a:ea typeface="+mn-ea"/>
          <a:cs typeface="+mn-cs"/>
        </a:defRPr>
      </a:lvl6pPr>
      <a:lvl7pPr marL="3655855" algn="l" defTabSz="609299" rtl="0" eaLnBrk="1" latinLnBrk="0" hangingPunct="1">
        <a:defRPr sz="2400" kern="1200">
          <a:solidFill>
            <a:schemeClr val="tx1"/>
          </a:solidFill>
          <a:latin typeface="+mn-lt"/>
          <a:ea typeface="+mn-ea"/>
          <a:cs typeface="+mn-cs"/>
        </a:defRPr>
      </a:lvl7pPr>
      <a:lvl8pPr marL="4265173" algn="l" defTabSz="609299" rtl="0" eaLnBrk="1" latinLnBrk="0" hangingPunct="1">
        <a:defRPr sz="2400" kern="1200">
          <a:solidFill>
            <a:schemeClr val="tx1"/>
          </a:solidFill>
          <a:latin typeface="+mn-lt"/>
          <a:ea typeface="+mn-ea"/>
          <a:cs typeface="+mn-cs"/>
        </a:defRPr>
      </a:lvl8pPr>
      <a:lvl9pPr marL="4874483" algn="l" defTabSz="609299"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644189" y="6387179"/>
            <a:ext cx="2844800" cy="365124"/>
          </a:xfrm>
          <a:prstGeom prst="rect">
            <a:avLst/>
          </a:prstGeom>
        </p:spPr>
        <p:txBody>
          <a:bodyPr vert="horz" lIns="91316" tIns="45718" rIns="91316" bIns="45718" rtlCol="0" anchor="ctr"/>
          <a:lstStyle>
            <a:lvl1pPr algn="r">
              <a:defRPr sz="1100">
                <a:solidFill>
                  <a:schemeClr val="tx1">
                    <a:tint val="75000"/>
                  </a:schemeClr>
                </a:solidFill>
                <a:latin typeface="Century Gothic"/>
                <a:cs typeface="Century Gothic"/>
              </a:defRPr>
            </a:lvl1p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a:t>
            </a:fld>
            <a:endParaRPr lang="en-US" dirty="0">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1700551024"/>
      </p:ext>
    </p:extLst>
  </p:cSld>
  <p:clrMap bg1="lt1" tx1="dk1" bg2="lt2" tx2="dk2" accent1="accent1" accent2="accent2" accent3="accent3" accent4="accent4" accent5="accent5" accent6="accent6" hlink="hlink" folHlink="folHlink"/>
  <p:sldLayoutIdLst>
    <p:sldLayoutId id="2147484654" r:id="rId1"/>
    <p:sldLayoutId id="2147484655" r:id="rId2"/>
    <p:sldLayoutId id="2147484656" r:id="rId3"/>
    <p:sldLayoutId id="2147484657" r:id="rId4"/>
    <p:sldLayoutId id="2147484658" r:id="rId5"/>
    <p:sldLayoutId id="2147484659" r:id="rId6"/>
    <p:sldLayoutId id="2147484660" r:id="rId7"/>
    <p:sldLayoutId id="2147484661" r:id="rId8"/>
    <p:sldLayoutId id="2147484662" r:id="rId9"/>
    <p:sldLayoutId id="2147484663" r:id="rId10"/>
    <p:sldLayoutId id="2147484664" r:id="rId11"/>
    <p:sldLayoutId id="2147484666" r:id="rId12"/>
    <p:sldLayoutId id="2147484667" r:id="rId13"/>
    <p:sldLayoutId id="2147484668" r:id="rId14"/>
    <p:sldLayoutId id="2147484669" r:id="rId15"/>
    <p:sldLayoutId id="2147484670" r:id="rId16"/>
    <p:sldLayoutId id="2147484671" r:id="rId17"/>
    <p:sldLayoutId id="2147484672" r:id="rId18"/>
    <p:sldLayoutId id="2147484673" r:id="rId19"/>
    <p:sldLayoutId id="2147484674" r:id="rId20"/>
    <p:sldLayoutId id="2147484675" r:id="rId21"/>
    <p:sldLayoutId id="2147484676" r:id="rId22"/>
    <p:sldLayoutId id="2147484677" r:id="rId23"/>
    <p:sldLayoutId id="2147484678" r:id="rId24"/>
    <p:sldLayoutId id="2147484679" r:id="rId25"/>
    <p:sldLayoutId id="2147484680" r:id="rId26"/>
    <p:sldLayoutId id="2147484681" r:id="rId27"/>
    <p:sldLayoutId id="2147484682" r:id="rId28"/>
    <p:sldLayoutId id="2147484683" r:id="rId29"/>
    <p:sldLayoutId id="2147484684" r:id="rId30"/>
    <p:sldLayoutId id="2147484685" r:id="rId31"/>
    <p:sldLayoutId id="2147484686" r:id="rId32"/>
    <p:sldLayoutId id="2147484687" r:id="rId33"/>
    <p:sldLayoutId id="2147484688" r:id="rId34"/>
    <p:sldLayoutId id="2147484689" r:id="rId35"/>
    <p:sldLayoutId id="2147484690" r:id="rId36"/>
    <p:sldLayoutId id="2147484691" r:id="rId37"/>
    <p:sldLayoutId id="2147484692" r:id="rId38"/>
    <p:sldLayoutId id="2147484693" r:id="rId39"/>
  </p:sldLayoutIdLst>
  <p:hf hdr="0" ftr="0" dt="0"/>
  <p:txStyles>
    <p:titleStyle>
      <a:lvl1pPr algn="l" defTabSz="607087" rtl="0" eaLnBrk="1" latinLnBrk="0" hangingPunct="1">
        <a:spcBef>
          <a:spcPct val="0"/>
        </a:spcBef>
        <a:buNone/>
        <a:defRPr sz="3200" b="1" kern="1200">
          <a:solidFill>
            <a:schemeClr val="bg1"/>
          </a:solidFill>
          <a:latin typeface="Century Gothic"/>
          <a:ea typeface="+mj-ea"/>
          <a:cs typeface="Century Gothic"/>
        </a:defRPr>
      </a:lvl1pPr>
    </p:titleStyle>
    <p:bodyStyle>
      <a:lvl1pPr marL="0" indent="0" algn="l" defTabSz="607087" rtl="0" eaLnBrk="1" latinLnBrk="0" hangingPunct="1">
        <a:spcBef>
          <a:spcPct val="20000"/>
        </a:spcBef>
        <a:buFont typeface="Arial"/>
        <a:buNone/>
        <a:defRPr sz="1900" kern="1200">
          <a:solidFill>
            <a:schemeClr val="tx1"/>
          </a:solidFill>
          <a:latin typeface="Century Gothic"/>
          <a:ea typeface="+mn-ea"/>
          <a:cs typeface="Century Gothic"/>
        </a:defRPr>
      </a:lvl1pPr>
      <a:lvl2pPr marL="986634" indent="-379469" algn="l" defTabSz="607087" rtl="0" eaLnBrk="1" latinLnBrk="0" hangingPunct="1">
        <a:spcBef>
          <a:spcPct val="20000"/>
        </a:spcBef>
        <a:buFont typeface="Arial"/>
        <a:buChar char="–"/>
        <a:defRPr sz="1900" kern="1200">
          <a:solidFill>
            <a:schemeClr val="tx1"/>
          </a:solidFill>
          <a:latin typeface="Century Gothic"/>
          <a:ea typeface="+mn-ea"/>
          <a:cs typeface="Century Gothic"/>
        </a:defRPr>
      </a:lvl2pPr>
      <a:lvl3pPr marL="1517835" indent="-303543" algn="l" defTabSz="607087" rtl="0" eaLnBrk="1" latinLnBrk="0" hangingPunct="1">
        <a:spcBef>
          <a:spcPct val="20000"/>
        </a:spcBef>
        <a:buFont typeface="Arial"/>
        <a:buChar char="•"/>
        <a:defRPr sz="1600" kern="1200">
          <a:solidFill>
            <a:schemeClr val="tx1"/>
          </a:solidFill>
          <a:latin typeface="Century Gothic"/>
          <a:ea typeface="+mn-ea"/>
          <a:cs typeface="Century Gothic"/>
        </a:defRPr>
      </a:lvl3pPr>
      <a:lvl4pPr marL="2125002" indent="-303543" algn="l" defTabSz="607087" rtl="0" eaLnBrk="1" latinLnBrk="0" hangingPunct="1">
        <a:spcBef>
          <a:spcPct val="20000"/>
        </a:spcBef>
        <a:buFont typeface="Arial"/>
        <a:buChar char="–"/>
        <a:defRPr sz="1500" kern="1200">
          <a:solidFill>
            <a:schemeClr val="tx1"/>
          </a:solidFill>
          <a:latin typeface="Century Gothic"/>
          <a:ea typeface="+mn-ea"/>
          <a:cs typeface="Century Gothic"/>
        </a:defRPr>
      </a:lvl4pPr>
      <a:lvl5pPr marL="2732125" indent="-303543" algn="l" defTabSz="607087" rtl="0" eaLnBrk="1" latinLnBrk="0" hangingPunct="1">
        <a:spcBef>
          <a:spcPct val="20000"/>
        </a:spcBef>
        <a:buFont typeface="Arial"/>
        <a:buChar char="»"/>
        <a:defRPr sz="1500" kern="1200">
          <a:solidFill>
            <a:schemeClr val="tx1"/>
          </a:solidFill>
          <a:latin typeface="Century Gothic"/>
          <a:ea typeface="+mn-ea"/>
          <a:cs typeface="Century Gothic"/>
        </a:defRPr>
      </a:lvl5pPr>
      <a:lvl6pPr marL="3339211" indent="-303543" algn="l" defTabSz="607087" rtl="0" eaLnBrk="1" latinLnBrk="0" hangingPunct="1">
        <a:spcBef>
          <a:spcPct val="20000"/>
        </a:spcBef>
        <a:buFont typeface="Arial"/>
        <a:buChar char="•"/>
        <a:defRPr sz="2700" kern="1200">
          <a:solidFill>
            <a:schemeClr val="tx1"/>
          </a:solidFill>
          <a:latin typeface="+mn-lt"/>
          <a:ea typeface="+mn-ea"/>
          <a:cs typeface="+mn-cs"/>
        </a:defRPr>
      </a:lvl6pPr>
      <a:lvl7pPr marL="3946377" indent="-303543" algn="l" defTabSz="607087" rtl="0" eaLnBrk="1" latinLnBrk="0" hangingPunct="1">
        <a:spcBef>
          <a:spcPct val="20000"/>
        </a:spcBef>
        <a:buFont typeface="Arial"/>
        <a:buChar char="•"/>
        <a:defRPr sz="2700" kern="1200">
          <a:solidFill>
            <a:schemeClr val="tx1"/>
          </a:solidFill>
          <a:latin typeface="+mn-lt"/>
          <a:ea typeface="+mn-ea"/>
          <a:cs typeface="+mn-cs"/>
        </a:defRPr>
      </a:lvl7pPr>
      <a:lvl8pPr marL="4553503" indent="-303543" algn="l" defTabSz="607087" rtl="0" eaLnBrk="1" latinLnBrk="0" hangingPunct="1">
        <a:spcBef>
          <a:spcPct val="20000"/>
        </a:spcBef>
        <a:buFont typeface="Arial"/>
        <a:buChar char="•"/>
        <a:defRPr sz="2700" kern="1200">
          <a:solidFill>
            <a:schemeClr val="tx1"/>
          </a:solidFill>
          <a:latin typeface="+mn-lt"/>
          <a:ea typeface="+mn-ea"/>
          <a:cs typeface="+mn-cs"/>
        </a:defRPr>
      </a:lvl8pPr>
      <a:lvl9pPr marL="5160686" indent="-303543" algn="l" defTabSz="607087"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7087" rtl="0" eaLnBrk="1" latinLnBrk="0" hangingPunct="1">
        <a:defRPr sz="2400" kern="1200">
          <a:solidFill>
            <a:schemeClr val="tx1"/>
          </a:solidFill>
          <a:latin typeface="+mn-lt"/>
          <a:ea typeface="+mn-ea"/>
          <a:cs typeface="+mn-cs"/>
        </a:defRPr>
      </a:lvl1pPr>
      <a:lvl2pPr marL="607087" algn="l" defTabSz="607087" rtl="0" eaLnBrk="1" latinLnBrk="0" hangingPunct="1">
        <a:defRPr sz="2400" kern="1200">
          <a:solidFill>
            <a:schemeClr val="tx1"/>
          </a:solidFill>
          <a:latin typeface="+mn-lt"/>
          <a:ea typeface="+mn-ea"/>
          <a:cs typeface="+mn-cs"/>
        </a:defRPr>
      </a:lvl2pPr>
      <a:lvl3pPr marL="1214292" algn="l" defTabSz="607087" rtl="0" eaLnBrk="1" latinLnBrk="0" hangingPunct="1">
        <a:defRPr sz="2400" kern="1200">
          <a:solidFill>
            <a:schemeClr val="tx1"/>
          </a:solidFill>
          <a:latin typeface="+mn-lt"/>
          <a:ea typeface="+mn-ea"/>
          <a:cs typeface="+mn-cs"/>
        </a:defRPr>
      </a:lvl3pPr>
      <a:lvl4pPr marL="1821417" algn="l" defTabSz="607087" rtl="0" eaLnBrk="1" latinLnBrk="0" hangingPunct="1">
        <a:defRPr sz="2400" kern="1200">
          <a:solidFill>
            <a:schemeClr val="tx1"/>
          </a:solidFill>
          <a:latin typeface="+mn-lt"/>
          <a:ea typeface="+mn-ea"/>
          <a:cs typeface="+mn-cs"/>
        </a:defRPr>
      </a:lvl4pPr>
      <a:lvl5pPr marL="2428582" algn="l" defTabSz="607087" rtl="0" eaLnBrk="1" latinLnBrk="0" hangingPunct="1">
        <a:defRPr sz="2400" kern="1200">
          <a:solidFill>
            <a:schemeClr val="tx1"/>
          </a:solidFill>
          <a:latin typeface="+mn-lt"/>
          <a:ea typeface="+mn-ea"/>
          <a:cs typeface="+mn-cs"/>
        </a:defRPr>
      </a:lvl5pPr>
      <a:lvl6pPr marL="3035668" algn="l" defTabSz="607087" rtl="0" eaLnBrk="1" latinLnBrk="0" hangingPunct="1">
        <a:defRPr sz="2400" kern="1200">
          <a:solidFill>
            <a:schemeClr val="tx1"/>
          </a:solidFill>
          <a:latin typeface="+mn-lt"/>
          <a:ea typeface="+mn-ea"/>
          <a:cs typeface="+mn-cs"/>
        </a:defRPr>
      </a:lvl6pPr>
      <a:lvl7pPr marL="3642810" algn="l" defTabSz="607087" rtl="0" eaLnBrk="1" latinLnBrk="0" hangingPunct="1">
        <a:defRPr sz="2400" kern="1200">
          <a:solidFill>
            <a:schemeClr val="tx1"/>
          </a:solidFill>
          <a:latin typeface="+mn-lt"/>
          <a:ea typeface="+mn-ea"/>
          <a:cs typeface="+mn-cs"/>
        </a:defRPr>
      </a:lvl7pPr>
      <a:lvl8pPr marL="4249960" algn="l" defTabSz="607087" rtl="0" eaLnBrk="1" latinLnBrk="0" hangingPunct="1">
        <a:defRPr sz="2400" kern="1200">
          <a:solidFill>
            <a:schemeClr val="tx1"/>
          </a:solidFill>
          <a:latin typeface="+mn-lt"/>
          <a:ea typeface="+mn-ea"/>
          <a:cs typeface="+mn-cs"/>
        </a:defRPr>
      </a:lvl8pPr>
      <a:lvl9pPr marL="4857085" algn="l" defTabSz="607087"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644189" y="6387179"/>
            <a:ext cx="2844800" cy="365124"/>
          </a:xfrm>
          <a:prstGeom prst="rect">
            <a:avLst/>
          </a:prstGeom>
        </p:spPr>
        <p:txBody>
          <a:bodyPr vert="horz" lIns="91404" tIns="45718" rIns="91404" bIns="45718" rtlCol="0" anchor="ctr"/>
          <a:lstStyle>
            <a:lvl1pPr algn="r">
              <a:defRPr sz="1100">
                <a:solidFill>
                  <a:schemeClr val="tx1">
                    <a:tint val="75000"/>
                  </a:schemeClr>
                </a:solidFill>
                <a:latin typeface="Century Gothic"/>
                <a:cs typeface="Century Gothic"/>
              </a:defRPr>
            </a:lvl1pPr>
          </a:lstStyle>
          <a:p>
            <a:pPr defTabSz="607791"/>
            <a:fld id="{2E339157-7E38-A746-8170-34512E2A08F4}" type="slidenum">
              <a:rPr lang="en-US" smtClean="0">
                <a:solidFill>
                  <a:srgbClr val="000000">
                    <a:tint val="75000"/>
                  </a:srgbClr>
                </a:solidFill>
                <a:ea typeface="MS PGothic" panose="020B0600070205080204" pitchFamily="34" charset="-128"/>
              </a:rPr>
              <a:pPr defTabSz="607791"/>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2919886329"/>
      </p:ext>
    </p:extLst>
  </p:cSld>
  <p:clrMap bg1="lt1" tx1="dk1" bg2="lt2" tx2="dk2" accent1="accent1" accent2="accent2" accent3="accent3" accent4="accent4" accent5="accent5" accent6="accent6" hlink="hlink" folHlink="folHlink"/>
  <p:sldLayoutIdLst>
    <p:sldLayoutId id="2147484696" r:id="rId1"/>
    <p:sldLayoutId id="2147484697" r:id="rId2"/>
    <p:sldLayoutId id="2147484698" r:id="rId3"/>
    <p:sldLayoutId id="2147484699" r:id="rId4"/>
    <p:sldLayoutId id="2147484700" r:id="rId5"/>
    <p:sldLayoutId id="2147484701" r:id="rId6"/>
    <p:sldLayoutId id="2147484702" r:id="rId7"/>
    <p:sldLayoutId id="2147484703" r:id="rId8"/>
    <p:sldLayoutId id="2147484704" r:id="rId9"/>
    <p:sldLayoutId id="2147484705" r:id="rId10"/>
    <p:sldLayoutId id="2147484706" r:id="rId11"/>
    <p:sldLayoutId id="2147484707" r:id="rId12"/>
    <p:sldLayoutId id="2147484708" r:id="rId13"/>
    <p:sldLayoutId id="2147484709" r:id="rId14"/>
    <p:sldLayoutId id="2147484710" r:id="rId15"/>
    <p:sldLayoutId id="2147484711" r:id="rId16"/>
    <p:sldLayoutId id="2147484712" r:id="rId17"/>
    <p:sldLayoutId id="2147484713" r:id="rId18"/>
    <p:sldLayoutId id="2147484714" r:id="rId19"/>
    <p:sldLayoutId id="2147484715" r:id="rId20"/>
    <p:sldLayoutId id="2147484716" r:id="rId21"/>
    <p:sldLayoutId id="2147484717" r:id="rId22"/>
    <p:sldLayoutId id="2147484718" r:id="rId23"/>
    <p:sldLayoutId id="2147484719" r:id="rId24"/>
    <p:sldLayoutId id="2147484720" r:id="rId25"/>
    <p:sldLayoutId id="2147484721" r:id="rId26"/>
    <p:sldLayoutId id="2147484722" r:id="rId27"/>
    <p:sldLayoutId id="2147484723" r:id="rId28"/>
    <p:sldLayoutId id="2147484724" r:id="rId29"/>
    <p:sldLayoutId id="2147484725" r:id="rId30"/>
    <p:sldLayoutId id="2147484726" r:id="rId31"/>
    <p:sldLayoutId id="2147484727" r:id="rId32"/>
    <p:sldLayoutId id="2147484728" r:id="rId33"/>
    <p:sldLayoutId id="2147484729" r:id="rId34"/>
    <p:sldLayoutId id="2147484730" r:id="rId35"/>
    <p:sldLayoutId id="2147484731" r:id="rId36"/>
    <p:sldLayoutId id="2147484732" r:id="rId37"/>
    <p:sldLayoutId id="2147484733" r:id="rId38"/>
    <p:sldLayoutId id="2147484734" r:id="rId39"/>
    <p:sldLayoutId id="2147484735" r:id="rId40"/>
    <p:sldLayoutId id="2147484736" r:id="rId41"/>
  </p:sldLayoutIdLst>
  <p:hf hdr="0" ftr="0" dt="0"/>
  <p:txStyles>
    <p:titleStyle>
      <a:lvl1pPr algn="l" defTabSz="607791" rtl="0" eaLnBrk="1" latinLnBrk="0" hangingPunct="1">
        <a:spcBef>
          <a:spcPct val="0"/>
        </a:spcBef>
        <a:buNone/>
        <a:defRPr sz="3200" b="1" kern="1200">
          <a:solidFill>
            <a:schemeClr val="bg1"/>
          </a:solidFill>
          <a:latin typeface="Century Gothic"/>
          <a:ea typeface="+mj-ea"/>
          <a:cs typeface="Century Gothic"/>
        </a:defRPr>
      </a:lvl1pPr>
    </p:titleStyle>
    <p:bodyStyle>
      <a:lvl1pPr marL="0" indent="0" algn="l" defTabSz="607791" rtl="0" eaLnBrk="1" latinLnBrk="0" hangingPunct="1">
        <a:spcBef>
          <a:spcPct val="20000"/>
        </a:spcBef>
        <a:buFont typeface="Arial"/>
        <a:buNone/>
        <a:defRPr sz="1900" kern="1200">
          <a:solidFill>
            <a:schemeClr val="tx1"/>
          </a:solidFill>
          <a:latin typeface="Century Gothic"/>
          <a:ea typeface="+mn-ea"/>
          <a:cs typeface="Century Gothic"/>
        </a:defRPr>
      </a:lvl1pPr>
      <a:lvl2pPr marL="987690" indent="-379880" algn="l" defTabSz="607791" rtl="0" eaLnBrk="1" latinLnBrk="0" hangingPunct="1">
        <a:spcBef>
          <a:spcPct val="20000"/>
        </a:spcBef>
        <a:buFont typeface="Arial"/>
        <a:buChar char="–"/>
        <a:defRPr sz="1900" kern="1200">
          <a:solidFill>
            <a:schemeClr val="tx1"/>
          </a:solidFill>
          <a:latin typeface="Century Gothic"/>
          <a:ea typeface="+mn-ea"/>
          <a:cs typeface="Century Gothic"/>
        </a:defRPr>
      </a:lvl2pPr>
      <a:lvl3pPr marL="1519507" indent="-303895" algn="l" defTabSz="607791" rtl="0" eaLnBrk="1" latinLnBrk="0" hangingPunct="1">
        <a:spcBef>
          <a:spcPct val="20000"/>
        </a:spcBef>
        <a:buFont typeface="Arial"/>
        <a:buChar char="•"/>
        <a:defRPr sz="1600" kern="1200">
          <a:solidFill>
            <a:schemeClr val="tx1"/>
          </a:solidFill>
          <a:latin typeface="Century Gothic"/>
          <a:ea typeface="+mn-ea"/>
          <a:cs typeface="Century Gothic"/>
        </a:defRPr>
      </a:lvl3pPr>
      <a:lvl4pPr marL="2127307" indent="-303895" algn="l" defTabSz="607791" rtl="0" eaLnBrk="1" latinLnBrk="0" hangingPunct="1">
        <a:spcBef>
          <a:spcPct val="20000"/>
        </a:spcBef>
        <a:buFont typeface="Arial"/>
        <a:buChar char="–"/>
        <a:defRPr sz="1500" kern="1200">
          <a:solidFill>
            <a:schemeClr val="tx1"/>
          </a:solidFill>
          <a:latin typeface="Century Gothic"/>
          <a:ea typeface="+mn-ea"/>
          <a:cs typeface="Century Gothic"/>
        </a:defRPr>
      </a:lvl4pPr>
      <a:lvl5pPr marL="2735117" indent="-303895" algn="l" defTabSz="607791" rtl="0" eaLnBrk="1" latinLnBrk="0" hangingPunct="1">
        <a:spcBef>
          <a:spcPct val="20000"/>
        </a:spcBef>
        <a:buFont typeface="Arial"/>
        <a:buChar char="»"/>
        <a:defRPr sz="1500" kern="1200">
          <a:solidFill>
            <a:schemeClr val="tx1"/>
          </a:solidFill>
          <a:latin typeface="Century Gothic"/>
          <a:ea typeface="+mn-ea"/>
          <a:cs typeface="Century Gothic"/>
        </a:defRPr>
      </a:lvl5pPr>
      <a:lvl6pPr marL="3342907" indent="-303895" algn="l" defTabSz="607791" rtl="0" eaLnBrk="1" latinLnBrk="0" hangingPunct="1">
        <a:spcBef>
          <a:spcPct val="20000"/>
        </a:spcBef>
        <a:buFont typeface="Arial"/>
        <a:buChar char="•"/>
        <a:defRPr sz="2700" kern="1200">
          <a:solidFill>
            <a:schemeClr val="tx1"/>
          </a:solidFill>
          <a:latin typeface="+mn-lt"/>
          <a:ea typeface="+mn-ea"/>
          <a:cs typeface="+mn-cs"/>
        </a:defRPr>
      </a:lvl6pPr>
      <a:lvl7pPr marL="3950719" indent="-303895" algn="l" defTabSz="607791" rtl="0" eaLnBrk="1" latinLnBrk="0" hangingPunct="1">
        <a:spcBef>
          <a:spcPct val="20000"/>
        </a:spcBef>
        <a:buFont typeface="Arial"/>
        <a:buChar char="•"/>
        <a:defRPr sz="2700" kern="1200">
          <a:solidFill>
            <a:schemeClr val="tx1"/>
          </a:solidFill>
          <a:latin typeface="+mn-lt"/>
          <a:ea typeface="+mn-ea"/>
          <a:cs typeface="+mn-cs"/>
        </a:defRPr>
      </a:lvl7pPr>
      <a:lvl8pPr marL="4558519" indent="-303895" algn="l" defTabSz="607791" rtl="0" eaLnBrk="1" latinLnBrk="0" hangingPunct="1">
        <a:spcBef>
          <a:spcPct val="20000"/>
        </a:spcBef>
        <a:buFont typeface="Arial"/>
        <a:buChar char="•"/>
        <a:defRPr sz="2700" kern="1200">
          <a:solidFill>
            <a:schemeClr val="tx1"/>
          </a:solidFill>
          <a:latin typeface="+mn-lt"/>
          <a:ea typeface="+mn-ea"/>
          <a:cs typeface="+mn-cs"/>
        </a:defRPr>
      </a:lvl8pPr>
      <a:lvl9pPr marL="5166319" indent="-303895" algn="l" defTabSz="607791"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7791" rtl="0" eaLnBrk="1" latinLnBrk="0" hangingPunct="1">
        <a:defRPr sz="2400" kern="1200">
          <a:solidFill>
            <a:schemeClr val="tx1"/>
          </a:solidFill>
          <a:latin typeface="+mn-lt"/>
          <a:ea typeface="+mn-ea"/>
          <a:cs typeface="+mn-cs"/>
        </a:defRPr>
      </a:lvl1pPr>
      <a:lvl2pPr marL="607791" algn="l" defTabSz="607791" rtl="0" eaLnBrk="1" latinLnBrk="0" hangingPunct="1">
        <a:defRPr sz="2400" kern="1200">
          <a:solidFill>
            <a:schemeClr val="tx1"/>
          </a:solidFill>
          <a:latin typeface="+mn-lt"/>
          <a:ea typeface="+mn-ea"/>
          <a:cs typeface="+mn-cs"/>
        </a:defRPr>
      </a:lvl2pPr>
      <a:lvl3pPr marL="1215612" algn="l" defTabSz="607791" rtl="0" eaLnBrk="1" latinLnBrk="0" hangingPunct="1">
        <a:defRPr sz="2400" kern="1200">
          <a:solidFill>
            <a:schemeClr val="tx1"/>
          </a:solidFill>
          <a:latin typeface="+mn-lt"/>
          <a:ea typeface="+mn-ea"/>
          <a:cs typeface="+mn-cs"/>
        </a:defRPr>
      </a:lvl3pPr>
      <a:lvl4pPr marL="1823412" algn="l" defTabSz="607791" rtl="0" eaLnBrk="1" latinLnBrk="0" hangingPunct="1">
        <a:defRPr sz="2400" kern="1200">
          <a:solidFill>
            <a:schemeClr val="tx1"/>
          </a:solidFill>
          <a:latin typeface="+mn-lt"/>
          <a:ea typeface="+mn-ea"/>
          <a:cs typeface="+mn-cs"/>
        </a:defRPr>
      </a:lvl4pPr>
      <a:lvl5pPr marL="2431222" algn="l" defTabSz="607791" rtl="0" eaLnBrk="1" latinLnBrk="0" hangingPunct="1">
        <a:defRPr sz="2400" kern="1200">
          <a:solidFill>
            <a:schemeClr val="tx1"/>
          </a:solidFill>
          <a:latin typeface="+mn-lt"/>
          <a:ea typeface="+mn-ea"/>
          <a:cs typeface="+mn-cs"/>
        </a:defRPr>
      </a:lvl5pPr>
      <a:lvl6pPr marL="3039012" algn="l" defTabSz="607791" rtl="0" eaLnBrk="1" latinLnBrk="0" hangingPunct="1">
        <a:defRPr sz="2400" kern="1200">
          <a:solidFill>
            <a:schemeClr val="tx1"/>
          </a:solidFill>
          <a:latin typeface="+mn-lt"/>
          <a:ea typeface="+mn-ea"/>
          <a:cs typeface="+mn-cs"/>
        </a:defRPr>
      </a:lvl6pPr>
      <a:lvl7pPr marL="3646803" algn="l" defTabSz="607791" rtl="0" eaLnBrk="1" latinLnBrk="0" hangingPunct="1">
        <a:defRPr sz="2400" kern="1200">
          <a:solidFill>
            <a:schemeClr val="tx1"/>
          </a:solidFill>
          <a:latin typeface="+mn-lt"/>
          <a:ea typeface="+mn-ea"/>
          <a:cs typeface="+mn-cs"/>
        </a:defRPr>
      </a:lvl7pPr>
      <a:lvl8pPr marL="4254624" algn="l" defTabSz="607791" rtl="0" eaLnBrk="1" latinLnBrk="0" hangingPunct="1">
        <a:defRPr sz="2400" kern="1200">
          <a:solidFill>
            <a:schemeClr val="tx1"/>
          </a:solidFill>
          <a:latin typeface="+mn-lt"/>
          <a:ea typeface="+mn-ea"/>
          <a:cs typeface="+mn-cs"/>
        </a:defRPr>
      </a:lvl8pPr>
      <a:lvl9pPr marL="4862424" algn="l" defTabSz="607791"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644189" y="6387179"/>
            <a:ext cx="2844800" cy="365124"/>
          </a:xfrm>
          <a:prstGeom prst="rect">
            <a:avLst/>
          </a:prstGeom>
        </p:spPr>
        <p:txBody>
          <a:bodyPr vert="horz" lIns="91346" tIns="45718" rIns="91346" bIns="45718" rtlCol="0" anchor="ctr"/>
          <a:lstStyle>
            <a:lvl1pPr algn="r">
              <a:defRPr sz="1100">
                <a:solidFill>
                  <a:schemeClr val="tx1">
                    <a:tint val="75000"/>
                  </a:schemeClr>
                </a:solidFill>
                <a:latin typeface="Century Gothic"/>
                <a:cs typeface="Century Gothic"/>
              </a:defRPr>
            </a:lvl1pPr>
          </a:lstStyle>
          <a:p>
            <a:pPr defTabSz="607327"/>
            <a:fld id="{2E339157-7E38-A746-8170-34512E2A08F4}" type="slidenum">
              <a:rPr lang="en-US" smtClean="0">
                <a:solidFill>
                  <a:srgbClr val="000000">
                    <a:tint val="75000"/>
                  </a:srgbClr>
                </a:solidFill>
                <a:ea typeface="MS PGothic" panose="020B0600070205080204" pitchFamily="34" charset="-128"/>
              </a:rPr>
              <a:pPr defTabSz="607327"/>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992214515"/>
      </p:ext>
    </p:extLst>
  </p:cSld>
  <p:clrMap bg1="lt1" tx1="dk1" bg2="lt2" tx2="dk2" accent1="accent1" accent2="accent2" accent3="accent3" accent4="accent4" accent5="accent5" accent6="accent6" hlink="hlink" folHlink="folHlink"/>
  <p:sldLayoutIdLst>
    <p:sldLayoutId id="2147484738" r:id="rId1"/>
    <p:sldLayoutId id="2147484739" r:id="rId2"/>
    <p:sldLayoutId id="2147484740" r:id="rId3"/>
    <p:sldLayoutId id="2147484741" r:id="rId4"/>
    <p:sldLayoutId id="2147484742" r:id="rId5"/>
    <p:sldLayoutId id="2147484743" r:id="rId6"/>
    <p:sldLayoutId id="2147484744" r:id="rId7"/>
    <p:sldLayoutId id="2147484745" r:id="rId8"/>
    <p:sldLayoutId id="2147484746" r:id="rId9"/>
    <p:sldLayoutId id="2147484747" r:id="rId10"/>
    <p:sldLayoutId id="2147484748" r:id="rId11"/>
    <p:sldLayoutId id="2147484749" r:id="rId12"/>
    <p:sldLayoutId id="2147484750" r:id="rId13"/>
    <p:sldLayoutId id="2147484751" r:id="rId14"/>
    <p:sldLayoutId id="2147484752" r:id="rId15"/>
    <p:sldLayoutId id="2147484753" r:id="rId16"/>
    <p:sldLayoutId id="2147484754" r:id="rId17"/>
    <p:sldLayoutId id="2147484755" r:id="rId18"/>
    <p:sldLayoutId id="2147484756" r:id="rId19"/>
    <p:sldLayoutId id="2147484757" r:id="rId20"/>
    <p:sldLayoutId id="2147484758" r:id="rId21"/>
    <p:sldLayoutId id="2147484759" r:id="rId22"/>
    <p:sldLayoutId id="2147484760" r:id="rId23"/>
    <p:sldLayoutId id="2147484761" r:id="rId24"/>
    <p:sldLayoutId id="2147484762" r:id="rId25"/>
    <p:sldLayoutId id="2147484763" r:id="rId26"/>
    <p:sldLayoutId id="2147484764" r:id="rId27"/>
    <p:sldLayoutId id="2147484765" r:id="rId28"/>
    <p:sldLayoutId id="2147484766" r:id="rId29"/>
    <p:sldLayoutId id="2147484767" r:id="rId30"/>
    <p:sldLayoutId id="2147484768" r:id="rId31"/>
    <p:sldLayoutId id="2147484769" r:id="rId32"/>
    <p:sldLayoutId id="2147484770" r:id="rId33"/>
    <p:sldLayoutId id="2147484771" r:id="rId34"/>
    <p:sldLayoutId id="2147484772" r:id="rId35"/>
    <p:sldLayoutId id="2147484773" r:id="rId36"/>
    <p:sldLayoutId id="2147484774" r:id="rId37"/>
    <p:sldLayoutId id="2147484775" r:id="rId38"/>
    <p:sldLayoutId id="2147484776" r:id="rId39"/>
    <p:sldLayoutId id="2147484777" r:id="rId40"/>
    <p:sldLayoutId id="2147484778" r:id="rId41"/>
    <p:sldLayoutId id="2147484779" r:id="rId42"/>
    <p:sldLayoutId id="2147484780" r:id="rId43"/>
    <p:sldLayoutId id="2147484781" r:id="rId44"/>
    <p:sldLayoutId id="2147484782" r:id="rId45"/>
    <p:sldLayoutId id="2147484783" r:id="rId46"/>
  </p:sldLayoutIdLst>
  <p:hf hdr="0" ftr="0" dt="0"/>
  <p:txStyles>
    <p:titleStyle>
      <a:lvl1pPr algn="l" defTabSz="607327" rtl="0" eaLnBrk="1" latinLnBrk="0" hangingPunct="1">
        <a:spcBef>
          <a:spcPct val="0"/>
        </a:spcBef>
        <a:buNone/>
        <a:defRPr sz="3200" b="1" kern="1200">
          <a:solidFill>
            <a:schemeClr val="bg1"/>
          </a:solidFill>
          <a:latin typeface="Century Gothic"/>
          <a:ea typeface="+mj-ea"/>
          <a:cs typeface="Century Gothic"/>
        </a:defRPr>
      </a:lvl1pPr>
    </p:titleStyle>
    <p:bodyStyle>
      <a:lvl1pPr marL="0" indent="0" algn="l" defTabSz="607327" rtl="0" eaLnBrk="1" latinLnBrk="0" hangingPunct="1">
        <a:spcBef>
          <a:spcPct val="20000"/>
        </a:spcBef>
        <a:buFont typeface="Arial"/>
        <a:buNone/>
        <a:defRPr sz="1900" kern="1200">
          <a:solidFill>
            <a:schemeClr val="tx1"/>
          </a:solidFill>
          <a:latin typeface="Century Gothic"/>
          <a:ea typeface="+mn-ea"/>
          <a:cs typeface="Century Gothic"/>
        </a:defRPr>
      </a:lvl1pPr>
      <a:lvl2pPr marL="986994" indent="-379609" algn="l" defTabSz="607327" rtl="0" eaLnBrk="1" latinLnBrk="0" hangingPunct="1">
        <a:spcBef>
          <a:spcPct val="20000"/>
        </a:spcBef>
        <a:buFont typeface="Arial"/>
        <a:buChar char="–"/>
        <a:defRPr sz="1900" kern="1200">
          <a:solidFill>
            <a:schemeClr val="tx1"/>
          </a:solidFill>
          <a:latin typeface="Century Gothic"/>
          <a:ea typeface="+mn-ea"/>
          <a:cs typeface="Century Gothic"/>
        </a:defRPr>
      </a:lvl2pPr>
      <a:lvl3pPr marL="1518405" indent="-303663" algn="l" defTabSz="607327" rtl="0" eaLnBrk="1" latinLnBrk="0" hangingPunct="1">
        <a:spcBef>
          <a:spcPct val="20000"/>
        </a:spcBef>
        <a:buFont typeface="Arial"/>
        <a:buChar char="•"/>
        <a:defRPr sz="1600" kern="1200">
          <a:solidFill>
            <a:schemeClr val="tx1"/>
          </a:solidFill>
          <a:latin typeface="Century Gothic"/>
          <a:ea typeface="+mn-ea"/>
          <a:cs typeface="Century Gothic"/>
        </a:defRPr>
      </a:lvl3pPr>
      <a:lvl4pPr marL="2125782" indent="-303663" algn="l" defTabSz="607327" rtl="0" eaLnBrk="1" latinLnBrk="0" hangingPunct="1">
        <a:spcBef>
          <a:spcPct val="20000"/>
        </a:spcBef>
        <a:buFont typeface="Arial"/>
        <a:buChar char="–"/>
        <a:defRPr sz="1500" kern="1200">
          <a:solidFill>
            <a:schemeClr val="tx1"/>
          </a:solidFill>
          <a:latin typeface="Century Gothic"/>
          <a:ea typeface="+mn-ea"/>
          <a:cs typeface="Century Gothic"/>
        </a:defRPr>
      </a:lvl4pPr>
      <a:lvl5pPr marL="2733145" indent="-303663" algn="l" defTabSz="607327" rtl="0" eaLnBrk="1" latinLnBrk="0" hangingPunct="1">
        <a:spcBef>
          <a:spcPct val="20000"/>
        </a:spcBef>
        <a:buFont typeface="Arial"/>
        <a:buChar char="»"/>
        <a:defRPr sz="1500" kern="1200">
          <a:solidFill>
            <a:schemeClr val="tx1"/>
          </a:solidFill>
          <a:latin typeface="Century Gothic"/>
          <a:ea typeface="+mn-ea"/>
          <a:cs typeface="Century Gothic"/>
        </a:defRPr>
      </a:lvl5pPr>
      <a:lvl6pPr marL="3340471" indent="-303663" algn="l" defTabSz="607327" rtl="0" eaLnBrk="1" latinLnBrk="0" hangingPunct="1">
        <a:spcBef>
          <a:spcPct val="20000"/>
        </a:spcBef>
        <a:buFont typeface="Arial"/>
        <a:buChar char="•"/>
        <a:defRPr sz="2700" kern="1200">
          <a:solidFill>
            <a:schemeClr val="tx1"/>
          </a:solidFill>
          <a:latin typeface="+mn-lt"/>
          <a:ea typeface="+mn-ea"/>
          <a:cs typeface="+mn-cs"/>
        </a:defRPr>
      </a:lvl6pPr>
      <a:lvl7pPr marL="3947857" indent="-303663" algn="l" defTabSz="607327" rtl="0" eaLnBrk="1" latinLnBrk="0" hangingPunct="1">
        <a:spcBef>
          <a:spcPct val="20000"/>
        </a:spcBef>
        <a:buFont typeface="Arial"/>
        <a:buChar char="•"/>
        <a:defRPr sz="2700" kern="1200">
          <a:solidFill>
            <a:schemeClr val="tx1"/>
          </a:solidFill>
          <a:latin typeface="+mn-lt"/>
          <a:ea typeface="+mn-ea"/>
          <a:cs typeface="+mn-cs"/>
        </a:defRPr>
      </a:lvl7pPr>
      <a:lvl8pPr marL="4555213" indent="-303663" algn="l" defTabSz="607327" rtl="0" eaLnBrk="1" latinLnBrk="0" hangingPunct="1">
        <a:spcBef>
          <a:spcPct val="20000"/>
        </a:spcBef>
        <a:buFont typeface="Arial"/>
        <a:buChar char="•"/>
        <a:defRPr sz="2700" kern="1200">
          <a:solidFill>
            <a:schemeClr val="tx1"/>
          </a:solidFill>
          <a:latin typeface="+mn-lt"/>
          <a:ea typeface="+mn-ea"/>
          <a:cs typeface="+mn-cs"/>
        </a:defRPr>
      </a:lvl8pPr>
      <a:lvl9pPr marL="5162606" indent="-303663" algn="l" defTabSz="607327"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7327" rtl="0" eaLnBrk="1" latinLnBrk="0" hangingPunct="1">
        <a:defRPr sz="2400" kern="1200">
          <a:solidFill>
            <a:schemeClr val="tx1"/>
          </a:solidFill>
          <a:latin typeface="+mn-lt"/>
          <a:ea typeface="+mn-ea"/>
          <a:cs typeface="+mn-cs"/>
        </a:defRPr>
      </a:lvl1pPr>
      <a:lvl2pPr marL="607327" algn="l" defTabSz="607327" rtl="0" eaLnBrk="1" latinLnBrk="0" hangingPunct="1">
        <a:defRPr sz="2400" kern="1200">
          <a:solidFill>
            <a:schemeClr val="tx1"/>
          </a:solidFill>
          <a:latin typeface="+mn-lt"/>
          <a:ea typeface="+mn-ea"/>
          <a:cs typeface="+mn-cs"/>
        </a:defRPr>
      </a:lvl2pPr>
      <a:lvl3pPr marL="1214742" algn="l" defTabSz="607327" rtl="0" eaLnBrk="1" latinLnBrk="0" hangingPunct="1">
        <a:defRPr sz="2400" kern="1200">
          <a:solidFill>
            <a:schemeClr val="tx1"/>
          </a:solidFill>
          <a:latin typeface="+mn-lt"/>
          <a:ea typeface="+mn-ea"/>
          <a:cs typeface="+mn-cs"/>
        </a:defRPr>
      </a:lvl3pPr>
      <a:lvl4pPr marL="1822097" algn="l" defTabSz="607327" rtl="0" eaLnBrk="1" latinLnBrk="0" hangingPunct="1">
        <a:defRPr sz="2400" kern="1200">
          <a:solidFill>
            <a:schemeClr val="tx1"/>
          </a:solidFill>
          <a:latin typeface="+mn-lt"/>
          <a:ea typeface="+mn-ea"/>
          <a:cs typeface="+mn-cs"/>
        </a:defRPr>
      </a:lvl4pPr>
      <a:lvl5pPr marL="2429482" algn="l" defTabSz="607327" rtl="0" eaLnBrk="1" latinLnBrk="0" hangingPunct="1">
        <a:defRPr sz="2400" kern="1200">
          <a:solidFill>
            <a:schemeClr val="tx1"/>
          </a:solidFill>
          <a:latin typeface="+mn-lt"/>
          <a:ea typeface="+mn-ea"/>
          <a:cs typeface="+mn-cs"/>
        </a:defRPr>
      </a:lvl5pPr>
      <a:lvl6pPr marL="3036808" algn="l" defTabSz="607327" rtl="0" eaLnBrk="1" latinLnBrk="0" hangingPunct="1">
        <a:defRPr sz="2400" kern="1200">
          <a:solidFill>
            <a:schemeClr val="tx1"/>
          </a:solidFill>
          <a:latin typeface="+mn-lt"/>
          <a:ea typeface="+mn-ea"/>
          <a:cs typeface="+mn-cs"/>
        </a:defRPr>
      </a:lvl6pPr>
      <a:lvl7pPr marL="3644170" algn="l" defTabSz="607327" rtl="0" eaLnBrk="1" latinLnBrk="0" hangingPunct="1">
        <a:defRPr sz="2400" kern="1200">
          <a:solidFill>
            <a:schemeClr val="tx1"/>
          </a:solidFill>
          <a:latin typeface="+mn-lt"/>
          <a:ea typeface="+mn-ea"/>
          <a:cs typeface="+mn-cs"/>
        </a:defRPr>
      </a:lvl7pPr>
      <a:lvl8pPr marL="4251550" algn="l" defTabSz="607327" rtl="0" eaLnBrk="1" latinLnBrk="0" hangingPunct="1">
        <a:defRPr sz="2400" kern="1200">
          <a:solidFill>
            <a:schemeClr val="tx1"/>
          </a:solidFill>
          <a:latin typeface="+mn-lt"/>
          <a:ea typeface="+mn-ea"/>
          <a:cs typeface="+mn-cs"/>
        </a:defRPr>
      </a:lvl8pPr>
      <a:lvl9pPr marL="4858905" algn="l" defTabSz="607327" rtl="0" eaLnBrk="1" latinLnBrk="0" hangingPunct="1">
        <a:defRPr sz="2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702"/>
            <a:ext cx="10972800" cy="589831"/>
          </a:xfrm>
          <a:prstGeom prst="rect">
            <a:avLst/>
          </a:prstGeom>
        </p:spPr>
        <p:txBody>
          <a:bodyPr vert="horz" lIns="91346" tIns="45718" rIns="91346"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147657"/>
            <a:ext cx="10972800" cy="4978507"/>
          </a:xfrm>
          <a:prstGeom prst="rect">
            <a:avLst/>
          </a:prstGeom>
        </p:spPr>
        <p:txBody>
          <a:bodyPr vert="horz" lIns="91346" tIns="45718" rIns="91346" bIns="45718" rtlCol="0">
            <a:normAutofit/>
          </a:bodyPr>
          <a:lstStyle/>
          <a:p>
            <a:pPr lvl="0"/>
            <a:r>
              <a:rPr lang="en-US" dirty="0" smtClean="0"/>
              <a:t>Click to edit Master text styles</a:t>
            </a:r>
          </a:p>
        </p:txBody>
      </p:sp>
      <p:sp>
        <p:nvSpPr>
          <p:cNvPr id="4" name="Date Placeholder 3"/>
          <p:cNvSpPr>
            <a:spLocks noGrp="1"/>
          </p:cNvSpPr>
          <p:nvPr>
            <p:ph type="dt" sz="half" idx="2"/>
          </p:nvPr>
        </p:nvSpPr>
        <p:spPr>
          <a:xfrm>
            <a:off x="609600" y="6356355"/>
            <a:ext cx="2844800" cy="365124"/>
          </a:xfrm>
          <a:prstGeom prst="rect">
            <a:avLst/>
          </a:prstGeom>
        </p:spPr>
        <p:txBody>
          <a:bodyPr vert="horz" lIns="91346" tIns="45718" rIns="91346" bIns="45718" rtlCol="0" anchor="ctr"/>
          <a:lstStyle>
            <a:lvl1pPr algn="l">
              <a:defRPr sz="1100">
                <a:solidFill>
                  <a:schemeClr val="tx1">
                    <a:tint val="75000"/>
                  </a:schemeClr>
                </a:solidFill>
                <a:latin typeface="Century Gothic"/>
                <a:cs typeface="Century Gothic"/>
              </a:defRPr>
            </a:lvl1pPr>
          </a:lstStyle>
          <a:p>
            <a:pPr defTabSz="608835"/>
            <a:fld id="{4F447D93-B6AB-0249-BF6D-C469396E1A09}" type="datetimeFigureOut">
              <a:rPr lang="en-US" smtClean="0">
                <a:solidFill>
                  <a:srgbClr val="000000">
                    <a:tint val="75000"/>
                  </a:srgbClr>
                </a:solidFill>
              </a:rPr>
              <a:pPr defTabSz="608835"/>
              <a:t>10/19/17</a:t>
            </a:fld>
            <a:endParaRPr lang="en-US">
              <a:solidFill>
                <a:srgbClr val="000000">
                  <a:tint val="75000"/>
                </a:srgbClr>
              </a:solidFill>
            </a:endParaRPr>
          </a:p>
        </p:txBody>
      </p:sp>
      <p:sp>
        <p:nvSpPr>
          <p:cNvPr id="5" name="Footer Placeholder 4"/>
          <p:cNvSpPr>
            <a:spLocks noGrp="1"/>
          </p:cNvSpPr>
          <p:nvPr>
            <p:ph type="ftr" sz="quarter" idx="3"/>
          </p:nvPr>
        </p:nvSpPr>
        <p:spPr>
          <a:xfrm>
            <a:off x="3526972" y="6356355"/>
            <a:ext cx="3860800" cy="365124"/>
          </a:xfrm>
          <a:prstGeom prst="rect">
            <a:avLst/>
          </a:prstGeom>
        </p:spPr>
        <p:txBody>
          <a:bodyPr vert="horz" lIns="91346" tIns="45718" rIns="91346" bIns="45718" rtlCol="0" anchor="ctr"/>
          <a:lstStyle>
            <a:lvl1pPr algn="ctr">
              <a:defRPr sz="1100">
                <a:solidFill>
                  <a:schemeClr val="tx1">
                    <a:tint val="75000"/>
                  </a:schemeClr>
                </a:solidFill>
                <a:latin typeface="Century Gothic"/>
                <a:cs typeface="Century Gothic"/>
              </a:defRPr>
            </a:lvl1pPr>
          </a:lstStyle>
          <a:p>
            <a:pPr defTabSz="608835"/>
            <a:endParaRPr lang="en-US" dirty="0">
              <a:solidFill>
                <a:srgbClr val="000000">
                  <a:tint val="75000"/>
                </a:srgbClr>
              </a:solidFill>
            </a:endParaRPr>
          </a:p>
        </p:txBody>
      </p:sp>
      <p:sp>
        <p:nvSpPr>
          <p:cNvPr id="6" name="Slide Number Placeholder 5"/>
          <p:cNvSpPr>
            <a:spLocks noGrp="1"/>
          </p:cNvSpPr>
          <p:nvPr>
            <p:ph type="sldNum" sz="quarter" idx="4"/>
          </p:nvPr>
        </p:nvSpPr>
        <p:spPr>
          <a:xfrm>
            <a:off x="7644189" y="6356355"/>
            <a:ext cx="2844800" cy="365124"/>
          </a:xfrm>
          <a:prstGeom prst="rect">
            <a:avLst/>
          </a:prstGeom>
        </p:spPr>
        <p:txBody>
          <a:bodyPr vert="horz" lIns="91346" tIns="45718" rIns="91346" bIns="45718" rtlCol="0" anchor="ctr"/>
          <a:lstStyle>
            <a:lvl1pPr algn="r">
              <a:defRPr sz="1100">
                <a:solidFill>
                  <a:schemeClr val="tx1">
                    <a:tint val="75000"/>
                  </a:schemeClr>
                </a:solidFill>
                <a:latin typeface="Century Gothic"/>
                <a:cs typeface="Century Gothic"/>
              </a:defRPr>
            </a:lvl1pPr>
          </a:lstStyle>
          <a:p>
            <a:pPr defTabSz="608835"/>
            <a:fld id="{2E339157-7E38-A746-8170-34512E2A08F4}" type="slidenum">
              <a:rPr lang="en-US" smtClean="0">
                <a:solidFill>
                  <a:srgbClr val="000000">
                    <a:tint val="75000"/>
                  </a:srgbClr>
                </a:solidFill>
              </a:rPr>
              <a:pPr defTabSz="608835"/>
              <a:t>‹#›</a:t>
            </a:fld>
            <a:endParaRPr lang="en-US">
              <a:solidFill>
                <a:srgbClr val="000000">
                  <a:tint val="75000"/>
                </a:srgbClr>
              </a:solidFill>
            </a:endParaRPr>
          </a:p>
        </p:txBody>
      </p:sp>
    </p:spTree>
    <p:extLst>
      <p:ext uri="{BB962C8B-B14F-4D97-AF65-F5344CB8AC3E}">
        <p14:creationId xmlns:p14="http://schemas.microsoft.com/office/powerpoint/2010/main" val="3572902893"/>
      </p:ext>
    </p:extLst>
  </p:cSld>
  <p:clrMap bg1="lt1" tx1="dk1" bg2="lt2" tx2="dk2" accent1="accent1" accent2="accent2" accent3="accent3" accent4="accent4" accent5="accent5" accent6="accent6" hlink="hlink" folHlink="folHlink"/>
  <p:sldLayoutIdLst>
    <p:sldLayoutId id="2147484785" r:id="rId1"/>
    <p:sldLayoutId id="2147484786" r:id="rId2"/>
    <p:sldLayoutId id="2147484787" r:id="rId3"/>
    <p:sldLayoutId id="2147484788" r:id="rId4"/>
    <p:sldLayoutId id="2147484789" r:id="rId5"/>
    <p:sldLayoutId id="2147484790" r:id="rId6"/>
    <p:sldLayoutId id="2147484791" r:id="rId7"/>
    <p:sldLayoutId id="2147484792" r:id="rId8"/>
    <p:sldLayoutId id="2147484793" r:id="rId9"/>
    <p:sldLayoutId id="2147484794" r:id="rId10"/>
  </p:sldLayoutIdLst>
  <p:timing>
    <p:tnLst>
      <p:par>
        <p:cTn xmlns:p14="http://schemas.microsoft.com/office/powerpoint/2010/main" id="1" dur="indefinite" restart="never" nodeType="tmRoot"/>
      </p:par>
    </p:tnLst>
  </p:timing>
  <p:txStyles>
    <p:titleStyle>
      <a:lvl1pPr algn="l" defTabSz="608835" rtl="0" eaLnBrk="1" latinLnBrk="0" hangingPunct="1">
        <a:spcBef>
          <a:spcPct val="0"/>
        </a:spcBef>
        <a:buNone/>
        <a:defRPr sz="3200" b="1" kern="1200">
          <a:solidFill>
            <a:schemeClr val="bg1"/>
          </a:solidFill>
          <a:latin typeface="Century Gothic"/>
          <a:ea typeface="+mj-ea"/>
          <a:cs typeface="Century Gothic"/>
        </a:defRPr>
      </a:lvl1pPr>
    </p:titleStyle>
    <p:bodyStyle>
      <a:lvl1pPr marL="0" indent="0" algn="l" defTabSz="608835" rtl="0" eaLnBrk="1" latinLnBrk="0" hangingPunct="1">
        <a:spcBef>
          <a:spcPct val="20000"/>
        </a:spcBef>
        <a:buFont typeface="Arial"/>
        <a:buNone/>
        <a:defRPr sz="1900" kern="1200">
          <a:solidFill>
            <a:schemeClr val="tx1"/>
          </a:solidFill>
          <a:latin typeface="Century Gothic"/>
          <a:ea typeface="+mn-ea"/>
          <a:cs typeface="Century Gothic"/>
        </a:defRPr>
      </a:lvl1pPr>
      <a:lvl2pPr marL="989446" indent="-380552" algn="l" defTabSz="608835" rtl="0" eaLnBrk="1" latinLnBrk="0" hangingPunct="1">
        <a:spcBef>
          <a:spcPct val="20000"/>
        </a:spcBef>
        <a:buFont typeface="Arial"/>
        <a:buChar char="–"/>
        <a:defRPr sz="1900" kern="1200">
          <a:solidFill>
            <a:schemeClr val="tx1"/>
          </a:solidFill>
          <a:latin typeface="Century Gothic"/>
          <a:ea typeface="+mn-ea"/>
          <a:cs typeface="Century Gothic"/>
        </a:defRPr>
      </a:lvl2pPr>
      <a:lvl3pPr marL="1522177" indent="-304416" algn="l" defTabSz="608835" rtl="0" eaLnBrk="1" latinLnBrk="0" hangingPunct="1">
        <a:spcBef>
          <a:spcPct val="20000"/>
        </a:spcBef>
        <a:buFont typeface="Arial"/>
        <a:buChar char="•"/>
        <a:defRPr sz="1600" kern="1200">
          <a:solidFill>
            <a:schemeClr val="tx1"/>
          </a:solidFill>
          <a:latin typeface="Century Gothic"/>
          <a:ea typeface="+mn-ea"/>
          <a:cs typeface="Century Gothic"/>
        </a:defRPr>
      </a:lvl3pPr>
      <a:lvl4pPr marL="2131040" indent="-304416" algn="l" defTabSz="608835" rtl="0" eaLnBrk="1" latinLnBrk="0" hangingPunct="1">
        <a:spcBef>
          <a:spcPct val="20000"/>
        </a:spcBef>
        <a:buFont typeface="Arial"/>
        <a:buChar char="–"/>
        <a:defRPr sz="1500" kern="1200">
          <a:solidFill>
            <a:schemeClr val="tx1"/>
          </a:solidFill>
          <a:latin typeface="Century Gothic"/>
          <a:ea typeface="+mn-ea"/>
          <a:cs typeface="Century Gothic"/>
        </a:defRPr>
      </a:lvl4pPr>
      <a:lvl5pPr marL="2739934" indent="-304416" algn="l" defTabSz="608835" rtl="0" eaLnBrk="1" latinLnBrk="0" hangingPunct="1">
        <a:spcBef>
          <a:spcPct val="20000"/>
        </a:spcBef>
        <a:buFont typeface="Arial"/>
        <a:buChar char="»"/>
        <a:defRPr sz="1500" kern="1200">
          <a:solidFill>
            <a:schemeClr val="tx1"/>
          </a:solidFill>
          <a:latin typeface="Century Gothic"/>
          <a:ea typeface="+mn-ea"/>
          <a:cs typeface="Century Gothic"/>
        </a:defRPr>
      </a:lvl5pPr>
      <a:lvl6pPr marL="3348768" indent="-304416" algn="l" defTabSz="608835" rtl="0" eaLnBrk="1" latinLnBrk="0" hangingPunct="1">
        <a:spcBef>
          <a:spcPct val="20000"/>
        </a:spcBef>
        <a:buFont typeface="Arial"/>
        <a:buChar char="•"/>
        <a:defRPr sz="2700" kern="1200">
          <a:solidFill>
            <a:schemeClr val="tx1"/>
          </a:solidFill>
          <a:latin typeface="+mn-lt"/>
          <a:ea typeface="+mn-ea"/>
          <a:cs typeface="+mn-cs"/>
        </a:defRPr>
      </a:lvl6pPr>
      <a:lvl7pPr marL="3957664" indent="-304416" algn="l" defTabSz="608835" rtl="0" eaLnBrk="1" latinLnBrk="0" hangingPunct="1">
        <a:spcBef>
          <a:spcPct val="20000"/>
        </a:spcBef>
        <a:buFont typeface="Arial"/>
        <a:buChar char="•"/>
        <a:defRPr sz="2700" kern="1200">
          <a:solidFill>
            <a:schemeClr val="tx1"/>
          </a:solidFill>
          <a:latin typeface="+mn-lt"/>
          <a:ea typeface="+mn-ea"/>
          <a:cs typeface="+mn-cs"/>
        </a:defRPr>
      </a:lvl7pPr>
      <a:lvl8pPr marL="4566529" indent="-304416" algn="l" defTabSz="608835" rtl="0" eaLnBrk="1" latinLnBrk="0" hangingPunct="1">
        <a:spcBef>
          <a:spcPct val="20000"/>
        </a:spcBef>
        <a:buFont typeface="Arial"/>
        <a:buChar char="•"/>
        <a:defRPr sz="2700" kern="1200">
          <a:solidFill>
            <a:schemeClr val="tx1"/>
          </a:solidFill>
          <a:latin typeface="+mn-lt"/>
          <a:ea typeface="+mn-ea"/>
          <a:cs typeface="+mn-cs"/>
        </a:defRPr>
      </a:lvl8pPr>
      <a:lvl9pPr marL="5175392" indent="-304416" algn="l" defTabSz="60883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8835" rtl="0" eaLnBrk="1" latinLnBrk="0" hangingPunct="1">
        <a:defRPr sz="2400" kern="1200">
          <a:solidFill>
            <a:schemeClr val="tx1"/>
          </a:solidFill>
          <a:latin typeface="+mn-lt"/>
          <a:ea typeface="+mn-ea"/>
          <a:cs typeface="+mn-cs"/>
        </a:defRPr>
      </a:lvl1pPr>
      <a:lvl2pPr marL="608835" algn="l" defTabSz="608835" rtl="0" eaLnBrk="1" latinLnBrk="0" hangingPunct="1">
        <a:defRPr sz="2400" kern="1200">
          <a:solidFill>
            <a:schemeClr val="tx1"/>
          </a:solidFill>
          <a:latin typeface="+mn-lt"/>
          <a:ea typeface="+mn-ea"/>
          <a:cs typeface="+mn-cs"/>
        </a:defRPr>
      </a:lvl2pPr>
      <a:lvl3pPr marL="1217760" algn="l" defTabSz="608835" rtl="0" eaLnBrk="1" latinLnBrk="0" hangingPunct="1">
        <a:defRPr sz="2400" kern="1200">
          <a:solidFill>
            <a:schemeClr val="tx1"/>
          </a:solidFill>
          <a:latin typeface="+mn-lt"/>
          <a:ea typeface="+mn-ea"/>
          <a:cs typeface="+mn-cs"/>
        </a:defRPr>
      </a:lvl3pPr>
      <a:lvl4pPr marL="1826624" algn="l" defTabSz="608835" rtl="0" eaLnBrk="1" latinLnBrk="0" hangingPunct="1">
        <a:defRPr sz="2400" kern="1200">
          <a:solidFill>
            <a:schemeClr val="tx1"/>
          </a:solidFill>
          <a:latin typeface="+mn-lt"/>
          <a:ea typeface="+mn-ea"/>
          <a:cs typeface="+mn-cs"/>
        </a:defRPr>
      </a:lvl4pPr>
      <a:lvl5pPr marL="2435518" algn="l" defTabSz="608835" rtl="0" eaLnBrk="1" latinLnBrk="0" hangingPunct="1">
        <a:defRPr sz="2400" kern="1200">
          <a:solidFill>
            <a:schemeClr val="tx1"/>
          </a:solidFill>
          <a:latin typeface="+mn-lt"/>
          <a:ea typeface="+mn-ea"/>
          <a:cs typeface="+mn-cs"/>
        </a:defRPr>
      </a:lvl5pPr>
      <a:lvl6pPr marL="3044352" algn="l" defTabSz="608835" rtl="0" eaLnBrk="1" latinLnBrk="0" hangingPunct="1">
        <a:defRPr sz="2400" kern="1200">
          <a:solidFill>
            <a:schemeClr val="tx1"/>
          </a:solidFill>
          <a:latin typeface="+mn-lt"/>
          <a:ea typeface="+mn-ea"/>
          <a:cs typeface="+mn-cs"/>
        </a:defRPr>
      </a:lvl6pPr>
      <a:lvl7pPr marL="3653187" algn="l" defTabSz="608835" rtl="0" eaLnBrk="1" latinLnBrk="0" hangingPunct="1">
        <a:defRPr sz="2400" kern="1200">
          <a:solidFill>
            <a:schemeClr val="tx1"/>
          </a:solidFill>
          <a:latin typeface="+mn-lt"/>
          <a:ea typeface="+mn-ea"/>
          <a:cs typeface="+mn-cs"/>
        </a:defRPr>
      </a:lvl7pPr>
      <a:lvl8pPr marL="4262080" algn="l" defTabSz="608835" rtl="0" eaLnBrk="1" latinLnBrk="0" hangingPunct="1">
        <a:defRPr sz="2400" kern="1200">
          <a:solidFill>
            <a:schemeClr val="tx1"/>
          </a:solidFill>
          <a:latin typeface="+mn-lt"/>
          <a:ea typeface="+mn-ea"/>
          <a:cs typeface="+mn-cs"/>
        </a:defRPr>
      </a:lvl8pPr>
      <a:lvl9pPr marL="4870957" algn="l" defTabSz="608835" rtl="0" eaLnBrk="1" latinLnBrk="0" hangingPunct="1">
        <a:defRPr sz="2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1"/>
            <a:ext cx="10972800" cy="589831"/>
          </a:xfrm>
          <a:prstGeom prst="rect">
            <a:avLst/>
          </a:prstGeom>
        </p:spPr>
        <p:txBody>
          <a:bodyPr vert="horz" lIns="91438" tIns="45719" rIns="91438" bIns="45719"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147657"/>
            <a:ext cx="10972800" cy="4978507"/>
          </a:xfrm>
          <a:prstGeom prst="rect">
            <a:avLst/>
          </a:prstGeom>
        </p:spPr>
        <p:txBody>
          <a:bodyPr vert="horz" lIns="91438" tIns="45719" rIns="91438" bIns="45719" rtlCol="0">
            <a:normAutofit/>
          </a:bodyPr>
          <a:lstStyle/>
          <a:p>
            <a:pPr lvl="0"/>
            <a:r>
              <a:rPr lang="en-US" dirty="0" smtClean="0"/>
              <a:t>Click to edit Master text styles</a:t>
            </a:r>
          </a:p>
        </p:txBody>
      </p:sp>
      <p:sp>
        <p:nvSpPr>
          <p:cNvPr id="4" name="Date Placeholder 3"/>
          <p:cNvSpPr>
            <a:spLocks noGrp="1"/>
          </p:cNvSpPr>
          <p:nvPr>
            <p:ph type="dt" sz="half" idx="2"/>
          </p:nvPr>
        </p:nvSpPr>
        <p:spPr>
          <a:xfrm>
            <a:off x="609600" y="6356354"/>
            <a:ext cx="2844800" cy="365124"/>
          </a:xfrm>
          <a:prstGeom prst="rect">
            <a:avLst/>
          </a:prstGeom>
        </p:spPr>
        <p:txBody>
          <a:bodyPr vert="horz" lIns="91438" tIns="45719" rIns="91438" bIns="45719" rtlCol="0" anchor="ctr"/>
          <a:lstStyle>
            <a:lvl1pPr algn="l">
              <a:defRPr sz="1067">
                <a:solidFill>
                  <a:schemeClr val="tx1">
                    <a:tint val="75000"/>
                  </a:schemeClr>
                </a:solidFill>
                <a:latin typeface="Century Gothic"/>
                <a:cs typeface="Century Gothic"/>
              </a:defRPr>
            </a:lvl1pPr>
          </a:lstStyle>
          <a:p>
            <a:pPr defTabSz="609570"/>
            <a:fld id="{4F447D93-B6AB-0249-BF6D-C469396E1A09}" type="datetimeFigureOut">
              <a:rPr lang="en-US" smtClean="0">
                <a:solidFill>
                  <a:srgbClr val="000000">
                    <a:tint val="75000"/>
                  </a:srgbClr>
                </a:solidFill>
              </a:rPr>
              <a:pPr defTabSz="609570"/>
              <a:t>10/19/17</a:t>
            </a:fld>
            <a:endParaRPr lang="en-US">
              <a:solidFill>
                <a:srgbClr val="000000">
                  <a:tint val="75000"/>
                </a:srgbClr>
              </a:solidFill>
            </a:endParaRPr>
          </a:p>
        </p:txBody>
      </p:sp>
      <p:sp>
        <p:nvSpPr>
          <p:cNvPr id="5" name="Footer Placeholder 4"/>
          <p:cNvSpPr>
            <a:spLocks noGrp="1"/>
          </p:cNvSpPr>
          <p:nvPr>
            <p:ph type="ftr" sz="quarter" idx="3"/>
          </p:nvPr>
        </p:nvSpPr>
        <p:spPr>
          <a:xfrm>
            <a:off x="3526972" y="6356354"/>
            <a:ext cx="3860800" cy="365124"/>
          </a:xfrm>
          <a:prstGeom prst="rect">
            <a:avLst/>
          </a:prstGeom>
        </p:spPr>
        <p:txBody>
          <a:bodyPr vert="horz" lIns="91438" tIns="45719" rIns="91438" bIns="45719" rtlCol="0" anchor="ctr"/>
          <a:lstStyle>
            <a:lvl1pPr algn="ctr">
              <a:defRPr sz="1067">
                <a:solidFill>
                  <a:schemeClr val="tx1">
                    <a:tint val="75000"/>
                  </a:schemeClr>
                </a:solidFill>
                <a:latin typeface="Century Gothic"/>
                <a:cs typeface="Century Gothic"/>
              </a:defRPr>
            </a:lvl1pPr>
          </a:lstStyle>
          <a:p>
            <a:pPr defTabSz="609570"/>
            <a:endParaRPr lang="en-US" dirty="0">
              <a:solidFill>
                <a:srgbClr val="000000">
                  <a:tint val="75000"/>
                </a:srgbClr>
              </a:solidFill>
            </a:endParaRPr>
          </a:p>
        </p:txBody>
      </p:sp>
      <p:sp>
        <p:nvSpPr>
          <p:cNvPr id="6" name="Slide Number Placeholder 5"/>
          <p:cNvSpPr>
            <a:spLocks noGrp="1"/>
          </p:cNvSpPr>
          <p:nvPr>
            <p:ph type="sldNum" sz="quarter" idx="4"/>
          </p:nvPr>
        </p:nvSpPr>
        <p:spPr>
          <a:xfrm>
            <a:off x="7644189" y="6356354"/>
            <a:ext cx="2844800" cy="365124"/>
          </a:xfrm>
          <a:prstGeom prst="rect">
            <a:avLst/>
          </a:prstGeom>
        </p:spPr>
        <p:txBody>
          <a:bodyPr vert="horz" lIns="91438" tIns="45719" rIns="91438" bIns="45719" rtlCol="0" anchor="ctr"/>
          <a:lstStyle>
            <a:lvl1pPr algn="r">
              <a:defRPr sz="1067">
                <a:solidFill>
                  <a:schemeClr val="tx1">
                    <a:tint val="75000"/>
                  </a:schemeClr>
                </a:solidFill>
                <a:latin typeface="Century Gothic"/>
                <a:cs typeface="Century Gothic"/>
              </a:defRPr>
            </a:lvl1pPr>
          </a:lstStyle>
          <a:p>
            <a:pPr defTabSz="609570"/>
            <a:fld id="{2E339157-7E38-A746-8170-34512E2A08F4}" type="slidenum">
              <a:rPr lang="en-US" smtClean="0">
                <a:solidFill>
                  <a:srgbClr val="000000">
                    <a:tint val="75000"/>
                  </a:srgbClr>
                </a:solidFill>
              </a:rPr>
              <a:pPr defTabSz="609570"/>
              <a:t>‹#›</a:t>
            </a:fld>
            <a:endParaRPr lang="en-US">
              <a:solidFill>
                <a:srgbClr val="000000">
                  <a:tint val="75000"/>
                </a:srgbClr>
              </a:solidFill>
            </a:endParaRPr>
          </a:p>
        </p:txBody>
      </p:sp>
    </p:spTree>
    <p:extLst>
      <p:ext uri="{BB962C8B-B14F-4D97-AF65-F5344CB8AC3E}">
        <p14:creationId xmlns:p14="http://schemas.microsoft.com/office/powerpoint/2010/main" val="1641355573"/>
      </p:ext>
    </p:extLst>
  </p:cSld>
  <p:clrMap bg1="lt1" tx1="dk1" bg2="lt2" tx2="dk2" accent1="accent1" accent2="accent2" accent3="accent3" accent4="accent4" accent5="accent5" accent6="accent6" hlink="hlink" folHlink="folHlink"/>
  <p:sldLayoutIdLst>
    <p:sldLayoutId id="2147484813" r:id="rId1"/>
    <p:sldLayoutId id="2147484814" r:id="rId2"/>
    <p:sldLayoutId id="2147484815" r:id="rId3"/>
    <p:sldLayoutId id="2147484816" r:id="rId4"/>
    <p:sldLayoutId id="2147484817" r:id="rId5"/>
    <p:sldLayoutId id="2147484818" r:id="rId6"/>
    <p:sldLayoutId id="2147484819" r:id="rId7"/>
    <p:sldLayoutId id="2147484820" r:id="rId8"/>
    <p:sldLayoutId id="2147484821" r:id="rId9"/>
    <p:sldLayoutId id="2147484822" r:id="rId10"/>
    <p:sldLayoutId id="2147484823" r:id="rId11"/>
  </p:sldLayoutIdLst>
  <p:timing>
    <p:tnLst>
      <p:par>
        <p:cTn xmlns:p14="http://schemas.microsoft.com/office/powerpoint/2010/main" id="1" dur="indefinite" restart="never" nodeType="tmRoot"/>
      </p:par>
    </p:tnLst>
  </p:timing>
  <p:txStyles>
    <p:titleStyle>
      <a:lvl1pPr algn="l" defTabSz="609570" rtl="0" eaLnBrk="1" latinLnBrk="0" hangingPunct="1">
        <a:spcBef>
          <a:spcPct val="0"/>
        </a:spcBef>
        <a:buNone/>
        <a:defRPr sz="3200" b="1" kern="1200">
          <a:solidFill>
            <a:schemeClr val="bg1"/>
          </a:solidFill>
          <a:latin typeface="Century Gothic"/>
          <a:ea typeface="+mj-ea"/>
          <a:cs typeface="Century Gothic"/>
        </a:defRPr>
      </a:lvl1pPr>
    </p:titleStyle>
    <p:bodyStyle>
      <a:lvl1pPr marL="0" indent="0" algn="l" defTabSz="609570" rtl="0" eaLnBrk="1" latinLnBrk="0" hangingPunct="1">
        <a:spcBef>
          <a:spcPct val="20000"/>
        </a:spcBef>
        <a:buFont typeface="Arial"/>
        <a:buNone/>
        <a:defRPr sz="1867" kern="1200">
          <a:solidFill>
            <a:schemeClr val="tx1"/>
          </a:solidFill>
          <a:latin typeface="Century Gothic"/>
          <a:ea typeface="+mn-ea"/>
          <a:cs typeface="Century Gothic"/>
        </a:defRPr>
      </a:lvl1pPr>
      <a:lvl2pPr marL="990550" indent="-380981" algn="l" defTabSz="609570" rtl="0" eaLnBrk="1" latinLnBrk="0" hangingPunct="1">
        <a:spcBef>
          <a:spcPct val="20000"/>
        </a:spcBef>
        <a:buFont typeface="Arial"/>
        <a:buChar char="–"/>
        <a:defRPr sz="1867" kern="1200">
          <a:solidFill>
            <a:schemeClr val="tx1"/>
          </a:solidFill>
          <a:latin typeface="Century Gothic"/>
          <a:ea typeface="+mn-ea"/>
          <a:cs typeface="Century Gothic"/>
        </a:defRPr>
      </a:lvl2pPr>
      <a:lvl3pPr marL="1523925" indent="-304784" algn="l" defTabSz="609570" rtl="0" eaLnBrk="1" latinLnBrk="0" hangingPunct="1">
        <a:spcBef>
          <a:spcPct val="20000"/>
        </a:spcBef>
        <a:buFont typeface="Arial"/>
        <a:buChar char="•"/>
        <a:defRPr sz="1600" kern="1200">
          <a:solidFill>
            <a:schemeClr val="tx1"/>
          </a:solidFill>
          <a:latin typeface="Century Gothic"/>
          <a:ea typeface="+mn-ea"/>
          <a:cs typeface="Century Gothic"/>
        </a:defRPr>
      </a:lvl3pPr>
      <a:lvl4pPr marL="2133493" indent="-304784" algn="l" defTabSz="609570" rtl="0" eaLnBrk="1" latinLnBrk="0" hangingPunct="1">
        <a:spcBef>
          <a:spcPct val="20000"/>
        </a:spcBef>
        <a:buFont typeface="Arial"/>
        <a:buChar char="–"/>
        <a:defRPr sz="1467" kern="1200">
          <a:solidFill>
            <a:schemeClr val="tx1"/>
          </a:solidFill>
          <a:latin typeface="Century Gothic"/>
          <a:ea typeface="+mn-ea"/>
          <a:cs typeface="Century Gothic"/>
        </a:defRPr>
      </a:lvl4pPr>
      <a:lvl5pPr marL="2743062" indent="-304784" algn="l" defTabSz="609570" rtl="0" eaLnBrk="1" latinLnBrk="0" hangingPunct="1">
        <a:spcBef>
          <a:spcPct val="20000"/>
        </a:spcBef>
        <a:buFont typeface="Arial"/>
        <a:buChar char="»"/>
        <a:defRPr sz="1467" kern="1200">
          <a:solidFill>
            <a:schemeClr val="tx1"/>
          </a:solidFill>
          <a:latin typeface="Century Gothic"/>
          <a:ea typeface="+mn-ea"/>
          <a:cs typeface="Century Gothic"/>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929706"/>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txStyles>
    <p:titleStyle>
      <a:lvl1pPr algn="ctr" defTabSz="456123" rtl="0" eaLnBrk="1" latinLnBrk="0" hangingPunct="1">
        <a:spcBef>
          <a:spcPct val="0"/>
        </a:spcBef>
        <a:buNone/>
        <a:defRPr sz="4400" kern="1200">
          <a:solidFill>
            <a:schemeClr val="tx1"/>
          </a:solidFill>
          <a:latin typeface="+mj-lt"/>
          <a:ea typeface="+mj-ea"/>
          <a:cs typeface="+mj-cs"/>
        </a:defRPr>
      </a:lvl1pPr>
    </p:titleStyle>
    <p:bodyStyle>
      <a:lvl1pPr marL="342178" indent="-342178" algn="l" defTabSz="456123" rtl="0" eaLnBrk="1" latinLnBrk="0" hangingPunct="1">
        <a:spcBef>
          <a:spcPct val="20000"/>
        </a:spcBef>
        <a:buFont typeface="Arial"/>
        <a:buChar char="•"/>
        <a:defRPr sz="3200" kern="1200">
          <a:solidFill>
            <a:schemeClr val="tx1"/>
          </a:solidFill>
          <a:latin typeface="+mn-lt"/>
          <a:ea typeface="+mn-ea"/>
          <a:cs typeface="+mn-cs"/>
        </a:defRPr>
      </a:lvl1pPr>
      <a:lvl2pPr marL="741271" indent="-285150" algn="l" defTabSz="456123" rtl="0" eaLnBrk="1" latinLnBrk="0" hangingPunct="1">
        <a:spcBef>
          <a:spcPct val="20000"/>
        </a:spcBef>
        <a:buFont typeface="Arial"/>
        <a:buChar char="–"/>
        <a:defRPr sz="2800" kern="1200">
          <a:solidFill>
            <a:schemeClr val="tx1"/>
          </a:solidFill>
          <a:latin typeface="+mn-lt"/>
          <a:ea typeface="+mn-ea"/>
          <a:cs typeface="+mn-cs"/>
        </a:defRPr>
      </a:lvl2pPr>
      <a:lvl3pPr marL="1140478" indent="-228120" algn="l" defTabSz="456123" rtl="0" eaLnBrk="1" latinLnBrk="0" hangingPunct="1">
        <a:spcBef>
          <a:spcPct val="20000"/>
        </a:spcBef>
        <a:buFont typeface="Arial"/>
        <a:buChar char="•"/>
        <a:defRPr sz="2400" kern="1200">
          <a:solidFill>
            <a:schemeClr val="tx1"/>
          </a:solidFill>
          <a:latin typeface="+mn-lt"/>
          <a:ea typeface="+mn-ea"/>
          <a:cs typeface="+mn-cs"/>
        </a:defRPr>
      </a:lvl3pPr>
      <a:lvl4pPr marL="1596600" indent="-228120" algn="l" defTabSz="456123" rtl="0" eaLnBrk="1" latinLnBrk="0" hangingPunct="1">
        <a:spcBef>
          <a:spcPct val="20000"/>
        </a:spcBef>
        <a:buFont typeface="Arial"/>
        <a:buChar char="–"/>
        <a:defRPr sz="2000" kern="1200">
          <a:solidFill>
            <a:schemeClr val="tx1"/>
          </a:solidFill>
          <a:latin typeface="+mn-lt"/>
          <a:ea typeface="+mn-ea"/>
          <a:cs typeface="+mn-cs"/>
        </a:defRPr>
      </a:lvl4pPr>
      <a:lvl5pPr marL="2052723" indent="-228120" algn="l" defTabSz="456123" rtl="0" eaLnBrk="1" latinLnBrk="0" hangingPunct="1">
        <a:spcBef>
          <a:spcPct val="20000"/>
        </a:spcBef>
        <a:buFont typeface="Arial"/>
        <a:buChar char="»"/>
        <a:defRPr sz="2000" kern="1200">
          <a:solidFill>
            <a:schemeClr val="tx1"/>
          </a:solidFill>
          <a:latin typeface="+mn-lt"/>
          <a:ea typeface="+mn-ea"/>
          <a:cs typeface="+mn-cs"/>
        </a:defRPr>
      </a:lvl5pPr>
      <a:lvl6pPr marL="2508960" indent="-228120" algn="l" defTabSz="456123" rtl="0" eaLnBrk="1" latinLnBrk="0" hangingPunct="1">
        <a:spcBef>
          <a:spcPct val="20000"/>
        </a:spcBef>
        <a:buFont typeface="Arial"/>
        <a:buChar char="•"/>
        <a:defRPr sz="2000" kern="1200">
          <a:solidFill>
            <a:schemeClr val="tx1"/>
          </a:solidFill>
          <a:latin typeface="+mn-lt"/>
          <a:ea typeface="+mn-ea"/>
          <a:cs typeface="+mn-cs"/>
        </a:defRPr>
      </a:lvl6pPr>
      <a:lvl7pPr marL="2965141" indent="-228120" algn="l" defTabSz="456123" rtl="0" eaLnBrk="1" latinLnBrk="0" hangingPunct="1">
        <a:spcBef>
          <a:spcPct val="20000"/>
        </a:spcBef>
        <a:buFont typeface="Arial"/>
        <a:buChar char="•"/>
        <a:defRPr sz="2000" kern="1200">
          <a:solidFill>
            <a:schemeClr val="tx1"/>
          </a:solidFill>
          <a:latin typeface="+mn-lt"/>
          <a:ea typeface="+mn-ea"/>
          <a:cs typeface="+mn-cs"/>
        </a:defRPr>
      </a:lvl7pPr>
      <a:lvl8pPr marL="3421320" indent="-228120" algn="l" defTabSz="456123" rtl="0" eaLnBrk="1" latinLnBrk="0" hangingPunct="1">
        <a:spcBef>
          <a:spcPct val="20000"/>
        </a:spcBef>
        <a:buFont typeface="Arial"/>
        <a:buChar char="•"/>
        <a:defRPr sz="2000" kern="1200">
          <a:solidFill>
            <a:schemeClr val="tx1"/>
          </a:solidFill>
          <a:latin typeface="+mn-lt"/>
          <a:ea typeface="+mn-ea"/>
          <a:cs typeface="+mn-cs"/>
        </a:defRPr>
      </a:lvl8pPr>
      <a:lvl9pPr marL="3877558" indent="-228120" algn="l" defTabSz="45612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123" rtl="0" eaLnBrk="1" latinLnBrk="0" hangingPunct="1">
        <a:defRPr sz="1900" kern="1200">
          <a:solidFill>
            <a:schemeClr val="tx1"/>
          </a:solidFill>
          <a:latin typeface="+mn-lt"/>
          <a:ea typeface="+mn-ea"/>
          <a:cs typeface="+mn-cs"/>
        </a:defRPr>
      </a:lvl1pPr>
      <a:lvl2pPr marL="456123" algn="l" defTabSz="456123" rtl="0" eaLnBrk="1" latinLnBrk="0" hangingPunct="1">
        <a:defRPr sz="1900" kern="1200">
          <a:solidFill>
            <a:schemeClr val="tx1"/>
          </a:solidFill>
          <a:latin typeface="+mn-lt"/>
          <a:ea typeface="+mn-ea"/>
          <a:cs typeface="+mn-cs"/>
        </a:defRPr>
      </a:lvl2pPr>
      <a:lvl3pPr marL="912360" algn="l" defTabSz="456123" rtl="0" eaLnBrk="1" latinLnBrk="0" hangingPunct="1">
        <a:defRPr sz="1900" kern="1200">
          <a:solidFill>
            <a:schemeClr val="tx1"/>
          </a:solidFill>
          <a:latin typeface="+mn-lt"/>
          <a:ea typeface="+mn-ea"/>
          <a:cs typeface="+mn-cs"/>
        </a:defRPr>
      </a:lvl3pPr>
      <a:lvl4pPr marL="1368540" algn="l" defTabSz="456123" rtl="0" eaLnBrk="1" latinLnBrk="0" hangingPunct="1">
        <a:defRPr sz="1900" kern="1200">
          <a:solidFill>
            <a:schemeClr val="tx1"/>
          </a:solidFill>
          <a:latin typeface="+mn-lt"/>
          <a:ea typeface="+mn-ea"/>
          <a:cs typeface="+mn-cs"/>
        </a:defRPr>
      </a:lvl4pPr>
      <a:lvl5pPr marL="1824720" algn="l" defTabSz="456123" rtl="0" eaLnBrk="1" latinLnBrk="0" hangingPunct="1">
        <a:defRPr sz="1900" kern="1200">
          <a:solidFill>
            <a:schemeClr val="tx1"/>
          </a:solidFill>
          <a:latin typeface="+mn-lt"/>
          <a:ea typeface="+mn-ea"/>
          <a:cs typeface="+mn-cs"/>
        </a:defRPr>
      </a:lvl5pPr>
      <a:lvl6pPr marL="2280958" algn="l" defTabSz="456123" rtl="0" eaLnBrk="1" latinLnBrk="0" hangingPunct="1">
        <a:defRPr sz="1900" kern="1200">
          <a:solidFill>
            <a:schemeClr val="tx1"/>
          </a:solidFill>
          <a:latin typeface="+mn-lt"/>
          <a:ea typeface="+mn-ea"/>
          <a:cs typeface="+mn-cs"/>
        </a:defRPr>
      </a:lvl6pPr>
      <a:lvl7pPr marL="2737078" algn="l" defTabSz="456123" rtl="0" eaLnBrk="1" latinLnBrk="0" hangingPunct="1">
        <a:defRPr sz="1900" kern="1200">
          <a:solidFill>
            <a:schemeClr val="tx1"/>
          </a:solidFill>
          <a:latin typeface="+mn-lt"/>
          <a:ea typeface="+mn-ea"/>
          <a:cs typeface="+mn-cs"/>
        </a:defRPr>
      </a:lvl7pPr>
      <a:lvl8pPr marL="3193200" algn="l" defTabSz="456123" rtl="0" eaLnBrk="1" latinLnBrk="0" hangingPunct="1">
        <a:defRPr sz="1900" kern="1200">
          <a:solidFill>
            <a:schemeClr val="tx1"/>
          </a:solidFill>
          <a:latin typeface="+mn-lt"/>
          <a:ea typeface="+mn-ea"/>
          <a:cs typeface="+mn-cs"/>
        </a:defRPr>
      </a:lvl8pPr>
      <a:lvl9pPr marL="3649323" algn="l" defTabSz="456123"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644189" y="6387179"/>
            <a:ext cx="2844800" cy="365124"/>
          </a:xfrm>
          <a:prstGeom prst="rect">
            <a:avLst/>
          </a:prstGeom>
        </p:spPr>
        <p:txBody>
          <a:bodyPr vert="horz" lIns="91226" tIns="45718" rIns="91226" bIns="45718" rtlCol="0" anchor="ctr"/>
          <a:lstStyle>
            <a:lvl1pPr algn="r">
              <a:defRPr sz="1100">
                <a:solidFill>
                  <a:schemeClr val="tx1">
                    <a:tint val="75000"/>
                  </a:schemeClr>
                </a:solidFill>
                <a:latin typeface="Century Gothic"/>
                <a:cs typeface="Century Gothic"/>
              </a:defRPr>
            </a:lvl1p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a:t>
            </a:fld>
            <a:endParaRPr lang="en-US">
              <a:solidFill>
                <a:srgbClr val="000000">
                  <a:tint val="75000"/>
                </a:srgbClr>
              </a:solidFill>
              <a:ea typeface="MS PGothic" panose="020B0600070205080204" pitchFamily="34" charset="-128"/>
            </a:endParaRPr>
          </a:p>
        </p:txBody>
      </p:sp>
    </p:spTree>
    <p:extLst>
      <p:ext uri="{BB962C8B-B14F-4D97-AF65-F5344CB8AC3E}">
        <p14:creationId xmlns:p14="http://schemas.microsoft.com/office/powerpoint/2010/main" val="3549417554"/>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 id="2147484229" r:id="rId13"/>
    <p:sldLayoutId id="2147484230" r:id="rId14"/>
    <p:sldLayoutId id="2147484231" r:id="rId15"/>
    <p:sldLayoutId id="2147484232" r:id="rId16"/>
    <p:sldLayoutId id="2147484233" r:id="rId17"/>
    <p:sldLayoutId id="2147484234" r:id="rId18"/>
    <p:sldLayoutId id="2147484235" r:id="rId19"/>
    <p:sldLayoutId id="2147484236" r:id="rId20"/>
    <p:sldLayoutId id="2147484237" r:id="rId21"/>
    <p:sldLayoutId id="2147484238" r:id="rId22"/>
    <p:sldLayoutId id="2147484239" r:id="rId23"/>
    <p:sldLayoutId id="2147484240" r:id="rId24"/>
    <p:sldLayoutId id="2147484241" r:id="rId25"/>
    <p:sldLayoutId id="2147484242" r:id="rId26"/>
    <p:sldLayoutId id="2147484243" r:id="rId27"/>
    <p:sldLayoutId id="2147484244" r:id="rId28"/>
    <p:sldLayoutId id="2147484245" r:id="rId29"/>
    <p:sldLayoutId id="2147484246" r:id="rId30"/>
    <p:sldLayoutId id="2147484247" r:id="rId31"/>
    <p:sldLayoutId id="2147484248" r:id="rId32"/>
    <p:sldLayoutId id="2147484249" r:id="rId33"/>
    <p:sldLayoutId id="2147484250" r:id="rId34"/>
    <p:sldLayoutId id="2147484251" r:id="rId35"/>
    <p:sldLayoutId id="2147484252" r:id="rId36"/>
    <p:sldLayoutId id="2147484253" r:id="rId37"/>
    <p:sldLayoutId id="2147484254" r:id="rId38"/>
    <p:sldLayoutId id="2147484255" r:id="rId39"/>
    <p:sldLayoutId id="2147484256" r:id="rId40"/>
    <p:sldLayoutId id="2147484257" r:id="rId41"/>
    <p:sldLayoutId id="2147484258" r:id="rId42"/>
    <p:sldLayoutId id="2147484259" r:id="rId43"/>
    <p:sldLayoutId id="2147484260" r:id="rId44"/>
    <p:sldLayoutId id="2147484261" r:id="rId45"/>
    <p:sldLayoutId id="2147484262" r:id="rId46"/>
    <p:sldLayoutId id="2147484263" r:id="rId47"/>
  </p:sldLayoutIdLst>
  <p:hf hdr="0" ftr="0" dt="0"/>
  <p:txStyles>
    <p:titleStyle>
      <a:lvl1pPr algn="l" defTabSz="606390" rtl="0" eaLnBrk="1" latinLnBrk="0" hangingPunct="1">
        <a:spcBef>
          <a:spcPct val="0"/>
        </a:spcBef>
        <a:buNone/>
        <a:defRPr sz="3200" b="1" kern="1200">
          <a:solidFill>
            <a:schemeClr val="bg1"/>
          </a:solidFill>
          <a:latin typeface="Century Gothic"/>
          <a:ea typeface="+mj-ea"/>
          <a:cs typeface="Century Gothic"/>
        </a:defRPr>
      </a:lvl1pPr>
    </p:titleStyle>
    <p:bodyStyle>
      <a:lvl1pPr marL="0" indent="0" algn="l" defTabSz="606390" rtl="0" eaLnBrk="1" latinLnBrk="0" hangingPunct="1">
        <a:spcBef>
          <a:spcPct val="20000"/>
        </a:spcBef>
        <a:buFont typeface="Arial"/>
        <a:buNone/>
        <a:defRPr sz="1900" kern="1200">
          <a:solidFill>
            <a:schemeClr val="tx1"/>
          </a:solidFill>
          <a:latin typeface="Century Gothic"/>
          <a:ea typeface="+mn-ea"/>
          <a:cs typeface="Century Gothic"/>
        </a:defRPr>
      </a:lvl1pPr>
      <a:lvl2pPr marL="985554" indent="-379049" algn="l" defTabSz="606390" rtl="0" eaLnBrk="1" latinLnBrk="0" hangingPunct="1">
        <a:spcBef>
          <a:spcPct val="20000"/>
        </a:spcBef>
        <a:buFont typeface="Arial"/>
        <a:buChar char="–"/>
        <a:defRPr sz="1900" kern="1200">
          <a:solidFill>
            <a:schemeClr val="tx1"/>
          </a:solidFill>
          <a:latin typeface="Century Gothic"/>
          <a:ea typeface="+mn-ea"/>
          <a:cs typeface="Century Gothic"/>
        </a:defRPr>
      </a:lvl2pPr>
      <a:lvl3pPr marL="1516125" indent="-303183" algn="l" defTabSz="606390" rtl="0" eaLnBrk="1" latinLnBrk="0" hangingPunct="1">
        <a:spcBef>
          <a:spcPct val="20000"/>
        </a:spcBef>
        <a:buFont typeface="Arial"/>
        <a:buChar char="•"/>
        <a:defRPr sz="1600" kern="1200">
          <a:solidFill>
            <a:schemeClr val="tx1"/>
          </a:solidFill>
          <a:latin typeface="Century Gothic"/>
          <a:ea typeface="+mn-ea"/>
          <a:cs typeface="Century Gothic"/>
        </a:defRPr>
      </a:lvl3pPr>
      <a:lvl4pPr marL="2122662" indent="-303183" algn="l" defTabSz="606390" rtl="0" eaLnBrk="1" latinLnBrk="0" hangingPunct="1">
        <a:spcBef>
          <a:spcPct val="20000"/>
        </a:spcBef>
        <a:buFont typeface="Arial"/>
        <a:buChar char="–"/>
        <a:defRPr sz="1500" kern="1200">
          <a:solidFill>
            <a:schemeClr val="tx1"/>
          </a:solidFill>
          <a:latin typeface="Century Gothic"/>
          <a:ea typeface="+mn-ea"/>
          <a:cs typeface="Century Gothic"/>
        </a:defRPr>
      </a:lvl4pPr>
      <a:lvl5pPr marL="2729065" indent="-303183" algn="l" defTabSz="606390" rtl="0" eaLnBrk="1" latinLnBrk="0" hangingPunct="1">
        <a:spcBef>
          <a:spcPct val="20000"/>
        </a:spcBef>
        <a:buFont typeface="Arial"/>
        <a:buChar char="»"/>
        <a:defRPr sz="1500" kern="1200">
          <a:solidFill>
            <a:schemeClr val="tx1"/>
          </a:solidFill>
          <a:latin typeface="Century Gothic"/>
          <a:ea typeface="+mn-ea"/>
          <a:cs typeface="Century Gothic"/>
        </a:defRPr>
      </a:lvl5pPr>
      <a:lvl6pPr marL="3335431" indent="-303183" algn="l" defTabSz="606390" rtl="0" eaLnBrk="1" latinLnBrk="0" hangingPunct="1">
        <a:spcBef>
          <a:spcPct val="20000"/>
        </a:spcBef>
        <a:buFont typeface="Arial"/>
        <a:buChar char="•"/>
        <a:defRPr sz="2700" kern="1200">
          <a:solidFill>
            <a:schemeClr val="tx1"/>
          </a:solidFill>
          <a:latin typeface="+mn-lt"/>
          <a:ea typeface="+mn-ea"/>
          <a:cs typeface="+mn-cs"/>
        </a:defRPr>
      </a:lvl6pPr>
      <a:lvl7pPr marL="3941937" indent="-303183" algn="l" defTabSz="606390" rtl="0" eaLnBrk="1" latinLnBrk="0" hangingPunct="1">
        <a:spcBef>
          <a:spcPct val="20000"/>
        </a:spcBef>
        <a:buFont typeface="Arial"/>
        <a:buChar char="•"/>
        <a:defRPr sz="2700" kern="1200">
          <a:solidFill>
            <a:schemeClr val="tx1"/>
          </a:solidFill>
          <a:latin typeface="+mn-lt"/>
          <a:ea typeface="+mn-ea"/>
          <a:cs typeface="+mn-cs"/>
        </a:defRPr>
      </a:lvl7pPr>
      <a:lvl8pPr marL="4548401" indent="-303183" algn="l" defTabSz="606390" rtl="0" eaLnBrk="1" latinLnBrk="0" hangingPunct="1">
        <a:spcBef>
          <a:spcPct val="20000"/>
        </a:spcBef>
        <a:buFont typeface="Arial"/>
        <a:buChar char="•"/>
        <a:defRPr sz="2700" kern="1200">
          <a:solidFill>
            <a:schemeClr val="tx1"/>
          </a:solidFill>
          <a:latin typeface="+mn-lt"/>
          <a:ea typeface="+mn-ea"/>
          <a:cs typeface="+mn-cs"/>
        </a:defRPr>
      </a:lvl8pPr>
      <a:lvl9pPr marL="5154926" indent="-303183" algn="l" defTabSz="606390"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6390" rtl="0" eaLnBrk="1" latinLnBrk="0" hangingPunct="1">
        <a:defRPr sz="2400" kern="1200">
          <a:solidFill>
            <a:schemeClr val="tx1"/>
          </a:solidFill>
          <a:latin typeface="+mn-lt"/>
          <a:ea typeface="+mn-ea"/>
          <a:cs typeface="+mn-cs"/>
        </a:defRPr>
      </a:lvl1pPr>
      <a:lvl2pPr marL="606390" algn="l" defTabSz="606390" rtl="0" eaLnBrk="1" latinLnBrk="0" hangingPunct="1">
        <a:defRPr sz="2400" kern="1200">
          <a:solidFill>
            <a:schemeClr val="tx1"/>
          </a:solidFill>
          <a:latin typeface="+mn-lt"/>
          <a:ea typeface="+mn-ea"/>
          <a:cs typeface="+mn-cs"/>
        </a:defRPr>
      </a:lvl2pPr>
      <a:lvl3pPr marL="1212942" algn="l" defTabSz="606390" rtl="0" eaLnBrk="1" latinLnBrk="0" hangingPunct="1">
        <a:defRPr sz="2400" kern="1200">
          <a:solidFill>
            <a:schemeClr val="tx1"/>
          </a:solidFill>
          <a:latin typeface="+mn-lt"/>
          <a:ea typeface="+mn-ea"/>
          <a:cs typeface="+mn-cs"/>
        </a:defRPr>
      </a:lvl3pPr>
      <a:lvl4pPr marL="1819377" algn="l" defTabSz="606390" rtl="0" eaLnBrk="1" latinLnBrk="0" hangingPunct="1">
        <a:defRPr sz="2400" kern="1200">
          <a:solidFill>
            <a:schemeClr val="tx1"/>
          </a:solidFill>
          <a:latin typeface="+mn-lt"/>
          <a:ea typeface="+mn-ea"/>
          <a:cs typeface="+mn-cs"/>
        </a:defRPr>
      </a:lvl4pPr>
      <a:lvl5pPr marL="2425882" algn="l" defTabSz="606390" rtl="0" eaLnBrk="1" latinLnBrk="0" hangingPunct="1">
        <a:defRPr sz="2400" kern="1200">
          <a:solidFill>
            <a:schemeClr val="tx1"/>
          </a:solidFill>
          <a:latin typeface="+mn-lt"/>
          <a:ea typeface="+mn-ea"/>
          <a:cs typeface="+mn-cs"/>
        </a:defRPr>
      </a:lvl5pPr>
      <a:lvl6pPr marL="3032248" algn="l" defTabSz="606390" rtl="0" eaLnBrk="1" latinLnBrk="0" hangingPunct="1">
        <a:defRPr sz="2400" kern="1200">
          <a:solidFill>
            <a:schemeClr val="tx1"/>
          </a:solidFill>
          <a:latin typeface="+mn-lt"/>
          <a:ea typeface="+mn-ea"/>
          <a:cs typeface="+mn-cs"/>
        </a:defRPr>
      </a:lvl6pPr>
      <a:lvl7pPr marL="3638730" algn="l" defTabSz="606390" rtl="0" eaLnBrk="1" latinLnBrk="0" hangingPunct="1">
        <a:defRPr sz="2400" kern="1200">
          <a:solidFill>
            <a:schemeClr val="tx1"/>
          </a:solidFill>
          <a:latin typeface="+mn-lt"/>
          <a:ea typeface="+mn-ea"/>
          <a:cs typeface="+mn-cs"/>
        </a:defRPr>
      </a:lvl7pPr>
      <a:lvl8pPr marL="4245191" algn="l" defTabSz="606390" rtl="0" eaLnBrk="1" latinLnBrk="0" hangingPunct="1">
        <a:defRPr sz="2400" kern="1200">
          <a:solidFill>
            <a:schemeClr val="tx1"/>
          </a:solidFill>
          <a:latin typeface="+mn-lt"/>
          <a:ea typeface="+mn-ea"/>
          <a:cs typeface="+mn-cs"/>
        </a:defRPr>
      </a:lvl8pPr>
      <a:lvl9pPr marL="4851625" algn="l" defTabSz="60639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278"/>
            <a:ext cx="10972800" cy="58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693" tIns="60846" rIns="121693" bIns="6084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147233"/>
            <a:ext cx="109728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693" tIns="60846" rIns="121693" bIns="60846" numCol="1" anchor="t" anchorCtr="0" compatLnSpc="1">
            <a:prstTxWarp prst="textNoShape">
              <a:avLst/>
            </a:prstTxWarp>
          </a:bodyPr>
          <a:lstStyle/>
          <a:p>
            <a:pPr lvl="0"/>
            <a:r>
              <a:rPr lang="en-US" altLang="en-US" smtClean="0"/>
              <a:t>Click to edit Master text styles</a:t>
            </a:r>
          </a:p>
        </p:txBody>
      </p:sp>
      <p:sp>
        <p:nvSpPr>
          <p:cNvPr id="4" name="Date Placeholder 3"/>
          <p:cNvSpPr>
            <a:spLocks noGrp="1"/>
          </p:cNvSpPr>
          <p:nvPr>
            <p:ph type="dt" sz="half" idx="2"/>
          </p:nvPr>
        </p:nvSpPr>
        <p:spPr>
          <a:xfrm>
            <a:off x="609600" y="6356462"/>
            <a:ext cx="2844800" cy="366183"/>
          </a:xfrm>
          <a:prstGeom prst="rect">
            <a:avLst/>
          </a:prstGeom>
        </p:spPr>
        <p:txBody>
          <a:bodyPr vert="horz" lIns="121693" tIns="60846" rIns="121693" bIns="60846" rtlCol="0" anchor="ctr"/>
          <a:lstStyle>
            <a:lvl1pPr algn="l" defTabSz="608243" eaLnBrk="1" fontAlgn="auto" hangingPunct="1">
              <a:spcBef>
                <a:spcPts val="0"/>
              </a:spcBef>
              <a:spcAft>
                <a:spcPts val="0"/>
              </a:spcAft>
              <a:defRPr sz="1100">
                <a:solidFill>
                  <a:schemeClr val="tx1">
                    <a:tint val="75000"/>
                  </a:schemeClr>
                </a:solidFill>
                <a:latin typeface="Century Gothic"/>
                <a:cs typeface="Century Gothic"/>
              </a:defRPr>
            </a:lvl1pPr>
          </a:lstStyle>
          <a:p>
            <a:pPr>
              <a:defRPr/>
            </a:pPr>
            <a:fld id="{DF5D595B-9EE7-4A1E-B97A-60E6B50D3821}" type="datetimeFigureOut">
              <a:rPr lang="en-US">
                <a:solidFill>
                  <a:srgbClr val="000000">
                    <a:tint val="75000"/>
                  </a:srgbClr>
                </a:solidFill>
              </a:rPr>
              <a:pPr>
                <a:defRPr/>
              </a:pPr>
              <a:t>10/19/17</a:t>
            </a:fld>
            <a:endParaRPr lang="en-US" dirty="0">
              <a:solidFill>
                <a:srgbClr val="000000">
                  <a:tint val="75000"/>
                </a:srgbClr>
              </a:solidFill>
            </a:endParaRPr>
          </a:p>
        </p:txBody>
      </p:sp>
      <p:sp>
        <p:nvSpPr>
          <p:cNvPr id="5" name="Footer Placeholder 4"/>
          <p:cNvSpPr>
            <a:spLocks noGrp="1"/>
          </p:cNvSpPr>
          <p:nvPr>
            <p:ph type="ftr" sz="quarter" idx="3"/>
          </p:nvPr>
        </p:nvSpPr>
        <p:spPr>
          <a:xfrm>
            <a:off x="3526367" y="6356462"/>
            <a:ext cx="3860800" cy="366183"/>
          </a:xfrm>
          <a:prstGeom prst="rect">
            <a:avLst/>
          </a:prstGeom>
        </p:spPr>
        <p:txBody>
          <a:bodyPr vert="horz" lIns="121693" tIns="60846" rIns="121693" bIns="60846" rtlCol="0" anchor="ctr"/>
          <a:lstStyle>
            <a:lvl1pPr algn="ctr" defTabSz="608243" eaLnBrk="1" fontAlgn="auto" hangingPunct="1">
              <a:spcBef>
                <a:spcPts val="0"/>
              </a:spcBef>
              <a:spcAft>
                <a:spcPts val="0"/>
              </a:spcAft>
              <a:defRPr sz="1100">
                <a:solidFill>
                  <a:schemeClr val="tx1">
                    <a:tint val="75000"/>
                  </a:schemeClr>
                </a:solidFill>
                <a:latin typeface="Century Gothic"/>
                <a:cs typeface="Century Gothic"/>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7643284" y="6356462"/>
            <a:ext cx="2844800" cy="366183"/>
          </a:xfrm>
          <a:prstGeom prst="rect">
            <a:avLst/>
          </a:prstGeom>
        </p:spPr>
        <p:txBody>
          <a:bodyPr vert="horz" lIns="121693" tIns="60846" rIns="121693" bIns="60846" rtlCol="0" anchor="ctr"/>
          <a:lstStyle>
            <a:lvl1pPr algn="r" defTabSz="608243" eaLnBrk="1" fontAlgn="auto" hangingPunct="1">
              <a:spcBef>
                <a:spcPts val="0"/>
              </a:spcBef>
              <a:spcAft>
                <a:spcPts val="0"/>
              </a:spcAft>
              <a:defRPr sz="1100">
                <a:solidFill>
                  <a:schemeClr val="tx1">
                    <a:tint val="75000"/>
                  </a:schemeClr>
                </a:solidFill>
                <a:latin typeface="Century Gothic"/>
                <a:cs typeface="Century Gothic"/>
              </a:defRPr>
            </a:lvl1pPr>
          </a:lstStyle>
          <a:p>
            <a:pPr>
              <a:defRPr/>
            </a:pPr>
            <a:fld id="{DDAEF136-383A-4646-85D2-D5BE731BAF1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865082146"/>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 id="2147484301" r:id="rId12"/>
    <p:sldLayoutId id="2147484302" r:id="rId13"/>
    <p:sldLayoutId id="2147484303" r:id="rId14"/>
    <p:sldLayoutId id="2147484304" r:id="rId15"/>
    <p:sldLayoutId id="2147484305" r:id="rId16"/>
    <p:sldLayoutId id="2147484306" r:id="rId17"/>
    <p:sldLayoutId id="2147484307" r:id="rId18"/>
    <p:sldLayoutId id="2147484308" r:id="rId19"/>
    <p:sldLayoutId id="2147484309" r:id="rId20"/>
    <p:sldLayoutId id="2147484310" r:id="rId21"/>
    <p:sldLayoutId id="2147484373" r:id="rId22"/>
  </p:sldLayoutIdLst>
  <p:timing>
    <p:tnLst>
      <p:par>
        <p:cTn xmlns:p14="http://schemas.microsoft.com/office/powerpoint/2010/main" id="1" dur="indefinite" restart="never" nodeType="tmRoot"/>
      </p:par>
    </p:tnLst>
  </p:timing>
  <p:txStyles>
    <p:titleStyle>
      <a:lvl1pPr algn="l" defTabSz="606185" rtl="0" eaLnBrk="0" fontAlgn="base" hangingPunct="0">
        <a:spcBef>
          <a:spcPct val="0"/>
        </a:spcBef>
        <a:spcAft>
          <a:spcPct val="0"/>
        </a:spcAft>
        <a:defRPr sz="3200" b="1" kern="1200">
          <a:solidFill>
            <a:schemeClr val="bg1"/>
          </a:solidFill>
          <a:latin typeface="Century Gothic"/>
          <a:ea typeface="Century Gothic" panose="020B0502020202020204" pitchFamily="34" charset="0"/>
          <a:cs typeface="Century Gothic"/>
        </a:defRPr>
      </a:lvl1pPr>
      <a:lvl2pPr algn="l" defTabSz="606185" rtl="0" eaLnBrk="0" fontAlgn="base" hangingPunct="0">
        <a:spcBef>
          <a:spcPct val="0"/>
        </a:spcBef>
        <a:spcAft>
          <a:spcPct val="0"/>
        </a:spcAft>
        <a:defRPr sz="3200" b="1">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2pPr>
      <a:lvl3pPr algn="l" defTabSz="606185" rtl="0" eaLnBrk="0" fontAlgn="base" hangingPunct="0">
        <a:spcBef>
          <a:spcPct val="0"/>
        </a:spcBef>
        <a:spcAft>
          <a:spcPct val="0"/>
        </a:spcAft>
        <a:defRPr sz="3200" b="1">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3pPr>
      <a:lvl4pPr algn="l" defTabSz="606185" rtl="0" eaLnBrk="0" fontAlgn="base" hangingPunct="0">
        <a:spcBef>
          <a:spcPct val="0"/>
        </a:spcBef>
        <a:spcAft>
          <a:spcPct val="0"/>
        </a:spcAft>
        <a:defRPr sz="3200" b="1">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4pPr>
      <a:lvl5pPr algn="l" defTabSz="606185" rtl="0" eaLnBrk="0" fontAlgn="base" hangingPunct="0">
        <a:spcBef>
          <a:spcPct val="0"/>
        </a:spcBef>
        <a:spcAft>
          <a:spcPct val="0"/>
        </a:spcAft>
        <a:defRPr sz="3200" b="1">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5pPr>
      <a:lvl6pPr marL="608259" algn="l" defTabSz="606185" rtl="0" fontAlgn="base">
        <a:spcBef>
          <a:spcPct val="0"/>
        </a:spcBef>
        <a:spcAft>
          <a:spcPct val="0"/>
        </a:spcAft>
        <a:defRPr sz="3200" b="1">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6pPr>
      <a:lvl7pPr marL="1216680" algn="l" defTabSz="606185" rtl="0" fontAlgn="base">
        <a:spcBef>
          <a:spcPct val="0"/>
        </a:spcBef>
        <a:spcAft>
          <a:spcPct val="0"/>
        </a:spcAft>
        <a:defRPr sz="3200" b="1">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7pPr>
      <a:lvl8pPr marL="1824992" algn="l" defTabSz="606185" rtl="0" fontAlgn="base">
        <a:spcBef>
          <a:spcPct val="0"/>
        </a:spcBef>
        <a:spcAft>
          <a:spcPct val="0"/>
        </a:spcAft>
        <a:defRPr sz="3200" b="1">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8pPr>
      <a:lvl9pPr marL="2433358" algn="l" defTabSz="606185" rtl="0" fontAlgn="base">
        <a:spcBef>
          <a:spcPct val="0"/>
        </a:spcBef>
        <a:spcAft>
          <a:spcPct val="0"/>
        </a:spcAft>
        <a:defRPr sz="3200" b="1">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9pPr>
    </p:titleStyle>
    <p:bodyStyle>
      <a:lvl1pPr algn="l" defTabSz="606185" rtl="0" eaLnBrk="0" fontAlgn="base" hangingPunct="0">
        <a:spcBef>
          <a:spcPct val="20000"/>
        </a:spcBef>
        <a:spcAft>
          <a:spcPct val="0"/>
        </a:spcAft>
        <a:buFont typeface="Arial" panose="020B0604020202020204" pitchFamily="34" charset="0"/>
        <a:defRPr sz="1900" kern="1200">
          <a:solidFill>
            <a:schemeClr val="tx1"/>
          </a:solidFill>
          <a:latin typeface="Century Gothic"/>
          <a:ea typeface="Century Gothic" panose="020B0502020202020204" pitchFamily="34" charset="0"/>
          <a:cs typeface="Century Gothic"/>
        </a:defRPr>
      </a:lvl1pPr>
      <a:lvl2pPr marL="986466" indent="-378100" algn="l" defTabSz="606185" rtl="0" eaLnBrk="0" fontAlgn="base" hangingPunct="0">
        <a:spcBef>
          <a:spcPct val="20000"/>
        </a:spcBef>
        <a:spcAft>
          <a:spcPct val="0"/>
        </a:spcAft>
        <a:buFont typeface="Arial" panose="020B0604020202020204" pitchFamily="34" charset="0"/>
        <a:buChar char="–"/>
        <a:defRPr sz="1900" kern="1200">
          <a:solidFill>
            <a:schemeClr val="tx1"/>
          </a:solidFill>
          <a:latin typeface="Century Gothic"/>
          <a:ea typeface="Century Gothic" panose="020B0502020202020204" pitchFamily="34" charset="0"/>
          <a:cs typeface="Century Gothic"/>
        </a:defRPr>
      </a:lvl2pPr>
      <a:lvl3pPr marL="1518693" indent="-302012" algn="l" defTabSz="606185" rtl="0" eaLnBrk="0" fontAlgn="base" hangingPunct="0">
        <a:spcBef>
          <a:spcPct val="20000"/>
        </a:spcBef>
        <a:spcAft>
          <a:spcPct val="0"/>
        </a:spcAft>
        <a:buFont typeface="Arial" panose="020B0604020202020204" pitchFamily="34" charset="0"/>
        <a:buChar char="•"/>
        <a:defRPr sz="1600" kern="1200">
          <a:solidFill>
            <a:schemeClr val="tx1"/>
          </a:solidFill>
          <a:latin typeface="Century Gothic"/>
          <a:ea typeface="Century Gothic" panose="020B0502020202020204" pitchFamily="34" charset="0"/>
          <a:cs typeface="Century Gothic"/>
        </a:defRPr>
      </a:lvl3pPr>
      <a:lvl4pPr marL="2127004" indent="-302012" algn="l" defTabSz="606185" rtl="0" eaLnBrk="0" fontAlgn="base" hangingPunct="0">
        <a:spcBef>
          <a:spcPct val="20000"/>
        </a:spcBef>
        <a:spcAft>
          <a:spcPct val="0"/>
        </a:spcAft>
        <a:buFont typeface="Arial" panose="020B0604020202020204" pitchFamily="34" charset="0"/>
        <a:buChar char="–"/>
        <a:defRPr sz="1500" kern="1200">
          <a:solidFill>
            <a:schemeClr val="tx1"/>
          </a:solidFill>
          <a:latin typeface="Century Gothic"/>
          <a:ea typeface="Century Gothic" panose="020B0502020202020204" pitchFamily="34" charset="0"/>
          <a:cs typeface="Century Gothic"/>
        </a:defRPr>
      </a:lvl4pPr>
      <a:lvl5pPr marL="2735370" indent="-302012" algn="l" defTabSz="606185" rtl="0" eaLnBrk="0" fontAlgn="base" hangingPunct="0">
        <a:spcBef>
          <a:spcPct val="20000"/>
        </a:spcBef>
        <a:spcAft>
          <a:spcPct val="0"/>
        </a:spcAft>
        <a:buFont typeface="Arial" panose="020B0604020202020204" pitchFamily="34" charset="0"/>
        <a:buChar char="»"/>
        <a:defRPr sz="1500" kern="1200">
          <a:solidFill>
            <a:schemeClr val="tx1"/>
          </a:solidFill>
          <a:latin typeface="Century Gothic"/>
          <a:ea typeface="Century Gothic" panose="020B0502020202020204" pitchFamily="34" charset="0"/>
          <a:cs typeface="Century Gothic"/>
        </a:defRPr>
      </a:lvl5pPr>
      <a:lvl6pPr marL="3345660" indent="-304120" algn="l" defTabSz="608243" rtl="0" eaLnBrk="1" latinLnBrk="0" hangingPunct="1">
        <a:spcBef>
          <a:spcPct val="20000"/>
        </a:spcBef>
        <a:buFont typeface="Arial"/>
        <a:buChar char="•"/>
        <a:defRPr sz="2700" kern="1200">
          <a:solidFill>
            <a:schemeClr val="tx1"/>
          </a:solidFill>
          <a:latin typeface="+mn-lt"/>
          <a:ea typeface="+mn-ea"/>
          <a:cs typeface="+mn-cs"/>
        </a:defRPr>
      </a:lvl6pPr>
      <a:lvl7pPr marL="3954013" indent="-304120" algn="l" defTabSz="608243" rtl="0" eaLnBrk="1" latinLnBrk="0" hangingPunct="1">
        <a:spcBef>
          <a:spcPct val="20000"/>
        </a:spcBef>
        <a:buFont typeface="Arial"/>
        <a:buChar char="•"/>
        <a:defRPr sz="2700" kern="1200">
          <a:solidFill>
            <a:schemeClr val="tx1"/>
          </a:solidFill>
          <a:latin typeface="+mn-lt"/>
          <a:ea typeface="+mn-ea"/>
          <a:cs typeface="+mn-cs"/>
        </a:defRPr>
      </a:lvl7pPr>
      <a:lvl8pPr marL="4562311" indent="-304120" algn="l" defTabSz="608243" rtl="0" eaLnBrk="1" latinLnBrk="0" hangingPunct="1">
        <a:spcBef>
          <a:spcPct val="20000"/>
        </a:spcBef>
        <a:buFont typeface="Arial"/>
        <a:buChar char="•"/>
        <a:defRPr sz="2700" kern="1200">
          <a:solidFill>
            <a:schemeClr val="tx1"/>
          </a:solidFill>
          <a:latin typeface="+mn-lt"/>
          <a:ea typeface="+mn-ea"/>
          <a:cs typeface="+mn-cs"/>
        </a:defRPr>
      </a:lvl8pPr>
      <a:lvl9pPr marL="5170607" indent="-304120" algn="l" defTabSz="608243"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8243" rtl="0" eaLnBrk="1" latinLnBrk="0" hangingPunct="1">
        <a:defRPr sz="2400" kern="1200">
          <a:solidFill>
            <a:schemeClr val="tx1"/>
          </a:solidFill>
          <a:latin typeface="+mn-lt"/>
          <a:ea typeface="+mn-ea"/>
          <a:cs typeface="+mn-cs"/>
        </a:defRPr>
      </a:lvl1pPr>
      <a:lvl2pPr marL="608243" algn="l" defTabSz="608243" rtl="0" eaLnBrk="1" latinLnBrk="0" hangingPunct="1">
        <a:defRPr sz="2400" kern="1200">
          <a:solidFill>
            <a:schemeClr val="tx1"/>
          </a:solidFill>
          <a:latin typeface="+mn-lt"/>
          <a:ea typeface="+mn-ea"/>
          <a:cs typeface="+mn-cs"/>
        </a:defRPr>
      </a:lvl2pPr>
      <a:lvl3pPr marL="1216650" algn="l" defTabSz="608243" rtl="0" eaLnBrk="1" latinLnBrk="0" hangingPunct="1">
        <a:defRPr sz="2400" kern="1200">
          <a:solidFill>
            <a:schemeClr val="tx1"/>
          </a:solidFill>
          <a:latin typeface="+mn-lt"/>
          <a:ea typeface="+mn-ea"/>
          <a:cs typeface="+mn-cs"/>
        </a:defRPr>
      </a:lvl3pPr>
      <a:lvl4pPr marL="1824946" algn="l" defTabSz="608243" rtl="0" eaLnBrk="1" latinLnBrk="0" hangingPunct="1">
        <a:defRPr sz="2400" kern="1200">
          <a:solidFill>
            <a:schemeClr val="tx1"/>
          </a:solidFill>
          <a:latin typeface="+mn-lt"/>
          <a:ea typeface="+mn-ea"/>
          <a:cs typeface="+mn-cs"/>
        </a:defRPr>
      </a:lvl4pPr>
      <a:lvl5pPr marL="2433298" algn="l" defTabSz="608243" rtl="0" eaLnBrk="1" latinLnBrk="0" hangingPunct="1">
        <a:defRPr sz="2400" kern="1200">
          <a:solidFill>
            <a:schemeClr val="tx1"/>
          </a:solidFill>
          <a:latin typeface="+mn-lt"/>
          <a:ea typeface="+mn-ea"/>
          <a:cs typeface="+mn-cs"/>
        </a:defRPr>
      </a:lvl5pPr>
      <a:lvl6pPr marL="3041540" algn="l" defTabSz="608243" rtl="0" eaLnBrk="1" latinLnBrk="0" hangingPunct="1">
        <a:defRPr sz="2400" kern="1200">
          <a:solidFill>
            <a:schemeClr val="tx1"/>
          </a:solidFill>
          <a:latin typeface="+mn-lt"/>
          <a:ea typeface="+mn-ea"/>
          <a:cs typeface="+mn-cs"/>
        </a:defRPr>
      </a:lvl6pPr>
      <a:lvl7pPr marL="3649783" algn="l" defTabSz="608243" rtl="0" eaLnBrk="1" latinLnBrk="0" hangingPunct="1">
        <a:defRPr sz="2400" kern="1200">
          <a:solidFill>
            <a:schemeClr val="tx1"/>
          </a:solidFill>
          <a:latin typeface="+mn-lt"/>
          <a:ea typeface="+mn-ea"/>
          <a:cs typeface="+mn-cs"/>
        </a:defRPr>
      </a:lvl7pPr>
      <a:lvl8pPr marL="4258144" algn="l" defTabSz="608243" rtl="0" eaLnBrk="1" latinLnBrk="0" hangingPunct="1">
        <a:defRPr sz="2400" kern="1200">
          <a:solidFill>
            <a:schemeClr val="tx1"/>
          </a:solidFill>
          <a:latin typeface="+mn-lt"/>
          <a:ea typeface="+mn-ea"/>
          <a:cs typeface="+mn-cs"/>
        </a:defRPr>
      </a:lvl8pPr>
      <a:lvl9pPr marL="4866468" algn="l" defTabSz="608243"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275276"/>
            <a:ext cx="10972800" cy="58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698" tIns="60849" rIns="121698" bIns="60849"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609600" y="1147233"/>
            <a:ext cx="109728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698" tIns="60849" rIns="121698" bIns="60849" numCol="1" anchor="t" anchorCtr="0" compatLnSpc="1">
            <a:prstTxWarp prst="textNoShape">
              <a:avLst/>
            </a:prstTxWarp>
          </a:bodyPr>
          <a:lstStyle/>
          <a:p>
            <a:pPr lvl="0"/>
            <a:r>
              <a:rPr lang="en-US" altLang="en-US" smtClean="0"/>
              <a:t>Click to edit Master text styles</a:t>
            </a:r>
          </a:p>
        </p:txBody>
      </p:sp>
      <p:sp>
        <p:nvSpPr>
          <p:cNvPr id="4" name="Date Placeholder 3"/>
          <p:cNvSpPr>
            <a:spLocks noGrp="1"/>
          </p:cNvSpPr>
          <p:nvPr>
            <p:ph type="dt" sz="half" idx="2"/>
          </p:nvPr>
        </p:nvSpPr>
        <p:spPr>
          <a:xfrm>
            <a:off x="609600" y="6356459"/>
            <a:ext cx="2844800" cy="366183"/>
          </a:xfrm>
          <a:prstGeom prst="rect">
            <a:avLst/>
          </a:prstGeom>
        </p:spPr>
        <p:txBody>
          <a:bodyPr vert="horz" lIns="121698" tIns="60849" rIns="121698" bIns="60849" rtlCol="0" anchor="ctr"/>
          <a:lstStyle>
            <a:lvl1pPr algn="l" defTabSz="608275" eaLnBrk="1" fontAlgn="auto" hangingPunct="1">
              <a:spcBef>
                <a:spcPts val="0"/>
              </a:spcBef>
              <a:spcAft>
                <a:spcPts val="0"/>
              </a:spcAft>
              <a:defRPr sz="1100">
                <a:solidFill>
                  <a:srgbClr val="000000">
                    <a:tint val="75000"/>
                  </a:srgbClr>
                </a:solidFill>
                <a:latin typeface="Century Gothic"/>
                <a:cs typeface="Century Gothic"/>
              </a:defRPr>
            </a:lvl1pPr>
          </a:lstStyle>
          <a:p>
            <a:pPr>
              <a:defRPr/>
            </a:pPr>
            <a:fld id="{71894BB2-C540-4DE2-AB56-A48DBCE1A927}" type="datetimeFigureOut">
              <a:rPr lang="en-US"/>
              <a:pPr>
                <a:defRPr/>
              </a:pPr>
              <a:t>10/19/17</a:t>
            </a:fld>
            <a:endParaRPr lang="en-US" dirty="0"/>
          </a:p>
        </p:txBody>
      </p:sp>
      <p:sp>
        <p:nvSpPr>
          <p:cNvPr id="5" name="Footer Placeholder 4"/>
          <p:cNvSpPr>
            <a:spLocks noGrp="1"/>
          </p:cNvSpPr>
          <p:nvPr>
            <p:ph type="ftr" sz="quarter" idx="3"/>
          </p:nvPr>
        </p:nvSpPr>
        <p:spPr>
          <a:xfrm>
            <a:off x="3526367" y="6356459"/>
            <a:ext cx="3860800" cy="366183"/>
          </a:xfrm>
          <a:prstGeom prst="rect">
            <a:avLst/>
          </a:prstGeom>
        </p:spPr>
        <p:txBody>
          <a:bodyPr vert="horz" lIns="121698" tIns="60849" rIns="121698" bIns="60849" rtlCol="0" anchor="ctr"/>
          <a:lstStyle>
            <a:lvl1pPr algn="ctr" defTabSz="608275" eaLnBrk="1" fontAlgn="auto" hangingPunct="1">
              <a:spcBef>
                <a:spcPts val="0"/>
              </a:spcBef>
              <a:spcAft>
                <a:spcPts val="0"/>
              </a:spcAft>
              <a:defRPr sz="1100" dirty="0">
                <a:solidFill>
                  <a:srgbClr val="000000">
                    <a:tint val="75000"/>
                  </a:srgbClr>
                </a:solidFill>
                <a:latin typeface="Century Gothic"/>
                <a:cs typeface="Century Gothic"/>
              </a:defRPr>
            </a:lvl1pPr>
          </a:lstStyle>
          <a:p>
            <a:pPr>
              <a:defRPr/>
            </a:pPr>
            <a:endParaRPr lang="en-US"/>
          </a:p>
        </p:txBody>
      </p:sp>
      <p:sp>
        <p:nvSpPr>
          <p:cNvPr id="6" name="Slide Number Placeholder 5"/>
          <p:cNvSpPr>
            <a:spLocks noGrp="1"/>
          </p:cNvSpPr>
          <p:nvPr>
            <p:ph type="sldNum" sz="quarter" idx="4"/>
          </p:nvPr>
        </p:nvSpPr>
        <p:spPr>
          <a:xfrm>
            <a:off x="7643284" y="6356459"/>
            <a:ext cx="2844800" cy="366183"/>
          </a:xfrm>
          <a:prstGeom prst="rect">
            <a:avLst/>
          </a:prstGeom>
        </p:spPr>
        <p:txBody>
          <a:bodyPr vert="horz" lIns="121698" tIns="60849" rIns="121698" bIns="60849" rtlCol="0" anchor="ctr"/>
          <a:lstStyle>
            <a:lvl1pPr algn="r" defTabSz="608275" eaLnBrk="1" fontAlgn="auto" hangingPunct="1">
              <a:spcBef>
                <a:spcPts val="0"/>
              </a:spcBef>
              <a:spcAft>
                <a:spcPts val="0"/>
              </a:spcAft>
              <a:defRPr sz="1100">
                <a:solidFill>
                  <a:srgbClr val="000000">
                    <a:tint val="75000"/>
                  </a:srgbClr>
                </a:solidFill>
                <a:latin typeface="Century Gothic"/>
                <a:cs typeface="Century Gothic"/>
              </a:defRPr>
            </a:lvl1pPr>
          </a:lstStyle>
          <a:p>
            <a:pPr>
              <a:defRPr/>
            </a:pPr>
            <a:fld id="{BD69A8A4-7A6E-443A-96A7-9B50EFD06368}" type="slidenum">
              <a:rPr lang="en-US"/>
              <a:pPr>
                <a:defRPr/>
              </a:pPr>
              <a:t>‹#›</a:t>
            </a:fld>
            <a:endParaRPr lang="en-US" dirty="0"/>
          </a:p>
        </p:txBody>
      </p:sp>
    </p:spTree>
    <p:extLst>
      <p:ext uri="{BB962C8B-B14F-4D97-AF65-F5344CB8AC3E}">
        <p14:creationId xmlns:p14="http://schemas.microsoft.com/office/powerpoint/2010/main" val="3251105164"/>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326" r:id="rId15"/>
    <p:sldLayoutId id="2147484327" r:id="rId16"/>
    <p:sldLayoutId id="2147484328" r:id="rId17"/>
    <p:sldLayoutId id="2147484329" r:id="rId18"/>
    <p:sldLayoutId id="2147484330" r:id="rId19"/>
    <p:sldLayoutId id="2147484331" r:id="rId20"/>
    <p:sldLayoutId id="2147484332" r:id="rId21"/>
    <p:sldLayoutId id="2147484378" r:id="rId22"/>
  </p:sldLayoutIdLst>
  <p:timing>
    <p:tnLst>
      <p:par>
        <p:cTn xmlns:p14="http://schemas.microsoft.com/office/powerpoint/2010/main" id="1" dur="indefinite" restart="never" nodeType="tmRoot"/>
      </p:par>
    </p:tnLst>
  </p:timing>
  <p:txStyles>
    <p:titleStyle>
      <a:lvl1pPr algn="l" defTabSz="606214" rtl="0" eaLnBrk="0" fontAlgn="base" hangingPunct="0">
        <a:spcBef>
          <a:spcPct val="0"/>
        </a:spcBef>
        <a:spcAft>
          <a:spcPct val="0"/>
        </a:spcAft>
        <a:defRPr sz="3200" b="1" kern="1200">
          <a:solidFill>
            <a:schemeClr val="bg1"/>
          </a:solidFill>
          <a:latin typeface="Century Gothic"/>
          <a:ea typeface="Century Gothic" panose="020B0502020202020204" pitchFamily="34" charset="0"/>
          <a:cs typeface="Century Gothic"/>
        </a:defRPr>
      </a:lvl1pPr>
      <a:lvl2pPr algn="l" defTabSz="606214" rtl="0" eaLnBrk="0" fontAlgn="base" hangingPunct="0">
        <a:spcBef>
          <a:spcPct val="0"/>
        </a:spcBef>
        <a:spcAft>
          <a:spcPct val="0"/>
        </a:spcAft>
        <a:defRPr sz="3200" b="1">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2pPr>
      <a:lvl3pPr algn="l" defTabSz="606214" rtl="0" eaLnBrk="0" fontAlgn="base" hangingPunct="0">
        <a:spcBef>
          <a:spcPct val="0"/>
        </a:spcBef>
        <a:spcAft>
          <a:spcPct val="0"/>
        </a:spcAft>
        <a:defRPr sz="3200" b="1">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3pPr>
      <a:lvl4pPr algn="l" defTabSz="606214" rtl="0" eaLnBrk="0" fontAlgn="base" hangingPunct="0">
        <a:spcBef>
          <a:spcPct val="0"/>
        </a:spcBef>
        <a:spcAft>
          <a:spcPct val="0"/>
        </a:spcAft>
        <a:defRPr sz="3200" b="1">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4pPr>
      <a:lvl5pPr algn="l" defTabSz="606214" rtl="0" eaLnBrk="0" fontAlgn="base" hangingPunct="0">
        <a:spcBef>
          <a:spcPct val="0"/>
        </a:spcBef>
        <a:spcAft>
          <a:spcPct val="0"/>
        </a:spcAft>
        <a:defRPr sz="3200" b="1">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5pPr>
      <a:lvl6pPr marL="608291" algn="l" defTabSz="606214" rtl="0" fontAlgn="base">
        <a:spcBef>
          <a:spcPct val="0"/>
        </a:spcBef>
        <a:spcAft>
          <a:spcPct val="0"/>
        </a:spcAft>
        <a:defRPr sz="3200" b="1">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6pPr>
      <a:lvl7pPr marL="1216740" algn="l" defTabSz="606214" rtl="0" fontAlgn="base">
        <a:spcBef>
          <a:spcPct val="0"/>
        </a:spcBef>
        <a:spcAft>
          <a:spcPct val="0"/>
        </a:spcAft>
        <a:defRPr sz="3200" b="1">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7pPr>
      <a:lvl8pPr marL="1825082" algn="l" defTabSz="606214" rtl="0" fontAlgn="base">
        <a:spcBef>
          <a:spcPct val="0"/>
        </a:spcBef>
        <a:spcAft>
          <a:spcPct val="0"/>
        </a:spcAft>
        <a:defRPr sz="3200" b="1">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8pPr>
      <a:lvl9pPr marL="2433478" algn="l" defTabSz="606214" rtl="0" fontAlgn="base">
        <a:spcBef>
          <a:spcPct val="0"/>
        </a:spcBef>
        <a:spcAft>
          <a:spcPct val="0"/>
        </a:spcAft>
        <a:defRPr sz="3200" b="1">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9pPr>
    </p:titleStyle>
    <p:bodyStyle>
      <a:lvl1pPr algn="l" defTabSz="606214" rtl="0" eaLnBrk="0" fontAlgn="base" hangingPunct="0">
        <a:spcBef>
          <a:spcPct val="20000"/>
        </a:spcBef>
        <a:spcAft>
          <a:spcPct val="0"/>
        </a:spcAft>
        <a:buFont typeface="Arial" panose="020B0604020202020204" pitchFamily="34" charset="0"/>
        <a:defRPr sz="1900" kern="1200">
          <a:solidFill>
            <a:schemeClr val="tx1"/>
          </a:solidFill>
          <a:latin typeface="Century Gothic"/>
          <a:ea typeface="Century Gothic" panose="020B0502020202020204" pitchFamily="34" charset="0"/>
          <a:cs typeface="Century Gothic"/>
        </a:defRPr>
      </a:lvl1pPr>
      <a:lvl2pPr marL="986514" indent="-378119" algn="l" defTabSz="606214" rtl="0" eaLnBrk="0" fontAlgn="base" hangingPunct="0">
        <a:spcBef>
          <a:spcPct val="20000"/>
        </a:spcBef>
        <a:spcAft>
          <a:spcPct val="0"/>
        </a:spcAft>
        <a:buFont typeface="Arial" panose="020B0604020202020204" pitchFamily="34" charset="0"/>
        <a:buChar char="–"/>
        <a:defRPr sz="1900" kern="1200">
          <a:solidFill>
            <a:schemeClr val="tx1"/>
          </a:solidFill>
          <a:latin typeface="Century Gothic"/>
          <a:ea typeface="Century Gothic" panose="020B0502020202020204" pitchFamily="34" charset="0"/>
          <a:cs typeface="Century Gothic"/>
        </a:defRPr>
      </a:lvl2pPr>
      <a:lvl3pPr marL="1518769" indent="-302028" algn="l" defTabSz="606214" rtl="0" eaLnBrk="0" fontAlgn="base" hangingPunct="0">
        <a:spcBef>
          <a:spcPct val="20000"/>
        </a:spcBef>
        <a:spcAft>
          <a:spcPct val="0"/>
        </a:spcAft>
        <a:buFont typeface="Arial" panose="020B0604020202020204" pitchFamily="34" charset="0"/>
        <a:buChar char="•"/>
        <a:defRPr sz="1600" kern="1200">
          <a:solidFill>
            <a:schemeClr val="tx1"/>
          </a:solidFill>
          <a:latin typeface="Century Gothic"/>
          <a:ea typeface="Century Gothic" panose="020B0502020202020204" pitchFamily="34" charset="0"/>
          <a:cs typeface="Century Gothic"/>
        </a:defRPr>
      </a:lvl3pPr>
      <a:lvl4pPr marL="2127111" indent="-302028" algn="l" defTabSz="606214" rtl="0" eaLnBrk="0" fontAlgn="base" hangingPunct="0">
        <a:spcBef>
          <a:spcPct val="20000"/>
        </a:spcBef>
        <a:spcAft>
          <a:spcPct val="0"/>
        </a:spcAft>
        <a:buFont typeface="Arial" panose="020B0604020202020204" pitchFamily="34" charset="0"/>
        <a:buChar char="–"/>
        <a:defRPr sz="1500" kern="1200">
          <a:solidFill>
            <a:schemeClr val="tx1"/>
          </a:solidFill>
          <a:latin typeface="Century Gothic"/>
          <a:ea typeface="Century Gothic" panose="020B0502020202020204" pitchFamily="34" charset="0"/>
          <a:cs typeface="Century Gothic"/>
        </a:defRPr>
      </a:lvl4pPr>
      <a:lvl5pPr marL="2735506" indent="-302028" algn="l" defTabSz="606214" rtl="0" eaLnBrk="0" fontAlgn="base" hangingPunct="0">
        <a:spcBef>
          <a:spcPct val="20000"/>
        </a:spcBef>
        <a:spcAft>
          <a:spcPct val="0"/>
        </a:spcAft>
        <a:buFont typeface="Arial" panose="020B0604020202020204" pitchFamily="34" charset="0"/>
        <a:buChar char="»"/>
        <a:defRPr sz="1500" kern="1200">
          <a:solidFill>
            <a:schemeClr val="tx1"/>
          </a:solidFill>
          <a:latin typeface="Century Gothic"/>
          <a:ea typeface="Century Gothic" panose="020B0502020202020204" pitchFamily="34" charset="0"/>
          <a:cs typeface="Century Gothic"/>
        </a:defRPr>
      </a:lvl5pPr>
      <a:lvl6pPr marL="3345828" indent="-304136" algn="l" defTabSz="608275" rtl="0" eaLnBrk="1" latinLnBrk="0" hangingPunct="1">
        <a:spcBef>
          <a:spcPct val="20000"/>
        </a:spcBef>
        <a:buFont typeface="Arial"/>
        <a:buChar char="•"/>
        <a:defRPr sz="2700" kern="1200">
          <a:solidFill>
            <a:schemeClr val="tx1"/>
          </a:solidFill>
          <a:latin typeface="+mn-lt"/>
          <a:ea typeface="+mn-ea"/>
          <a:cs typeface="+mn-cs"/>
        </a:defRPr>
      </a:lvl6pPr>
      <a:lvl7pPr marL="3954210" indent="-304136" algn="l" defTabSz="608275" rtl="0" eaLnBrk="1" latinLnBrk="0" hangingPunct="1">
        <a:spcBef>
          <a:spcPct val="20000"/>
        </a:spcBef>
        <a:buFont typeface="Arial"/>
        <a:buChar char="•"/>
        <a:defRPr sz="2700" kern="1200">
          <a:solidFill>
            <a:schemeClr val="tx1"/>
          </a:solidFill>
          <a:latin typeface="+mn-lt"/>
          <a:ea typeface="+mn-ea"/>
          <a:cs typeface="+mn-cs"/>
        </a:defRPr>
      </a:lvl7pPr>
      <a:lvl8pPr marL="4562539" indent="-304136" algn="l" defTabSz="608275" rtl="0" eaLnBrk="1" latinLnBrk="0" hangingPunct="1">
        <a:spcBef>
          <a:spcPct val="20000"/>
        </a:spcBef>
        <a:buFont typeface="Arial"/>
        <a:buChar char="•"/>
        <a:defRPr sz="2700" kern="1200">
          <a:solidFill>
            <a:schemeClr val="tx1"/>
          </a:solidFill>
          <a:latin typeface="+mn-lt"/>
          <a:ea typeface="+mn-ea"/>
          <a:cs typeface="+mn-cs"/>
        </a:defRPr>
      </a:lvl8pPr>
      <a:lvl9pPr marL="5170865" indent="-304136" algn="l" defTabSz="60827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8275" rtl="0" eaLnBrk="1" latinLnBrk="0" hangingPunct="1">
        <a:defRPr sz="2400" kern="1200">
          <a:solidFill>
            <a:schemeClr val="tx1"/>
          </a:solidFill>
          <a:latin typeface="+mn-lt"/>
          <a:ea typeface="+mn-ea"/>
          <a:cs typeface="+mn-cs"/>
        </a:defRPr>
      </a:lvl1pPr>
      <a:lvl2pPr marL="608275" algn="l" defTabSz="608275" rtl="0" eaLnBrk="1" latinLnBrk="0" hangingPunct="1">
        <a:defRPr sz="2400" kern="1200">
          <a:solidFill>
            <a:schemeClr val="tx1"/>
          </a:solidFill>
          <a:latin typeface="+mn-lt"/>
          <a:ea typeface="+mn-ea"/>
          <a:cs typeface="+mn-cs"/>
        </a:defRPr>
      </a:lvl2pPr>
      <a:lvl3pPr marL="1216710" algn="l" defTabSz="608275" rtl="0" eaLnBrk="1" latinLnBrk="0" hangingPunct="1">
        <a:defRPr sz="2400" kern="1200">
          <a:solidFill>
            <a:schemeClr val="tx1"/>
          </a:solidFill>
          <a:latin typeface="+mn-lt"/>
          <a:ea typeface="+mn-ea"/>
          <a:cs typeface="+mn-cs"/>
        </a:defRPr>
      </a:lvl3pPr>
      <a:lvl4pPr marL="1825037" algn="l" defTabSz="608275" rtl="0" eaLnBrk="1" latinLnBrk="0" hangingPunct="1">
        <a:defRPr sz="2400" kern="1200">
          <a:solidFill>
            <a:schemeClr val="tx1"/>
          </a:solidFill>
          <a:latin typeface="+mn-lt"/>
          <a:ea typeface="+mn-ea"/>
          <a:cs typeface="+mn-cs"/>
        </a:defRPr>
      </a:lvl4pPr>
      <a:lvl5pPr marL="2433418" algn="l" defTabSz="608275" rtl="0" eaLnBrk="1" latinLnBrk="0" hangingPunct="1">
        <a:defRPr sz="2400" kern="1200">
          <a:solidFill>
            <a:schemeClr val="tx1"/>
          </a:solidFill>
          <a:latin typeface="+mn-lt"/>
          <a:ea typeface="+mn-ea"/>
          <a:cs typeface="+mn-cs"/>
        </a:defRPr>
      </a:lvl5pPr>
      <a:lvl6pPr marL="3041692" algn="l" defTabSz="608275" rtl="0" eaLnBrk="1" latinLnBrk="0" hangingPunct="1">
        <a:defRPr sz="2400" kern="1200">
          <a:solidFill>
            <a:schemeClr val="tx1"/>
          </a:solidFill>
          <a:latin typeface="+mn-lt"/>
          <a:ea typeface="+mn-ea"/>
          <a:cs typeface="+mn-cs"/>
        </a:defRPr>
      </a:lvl6pPr>
      <a:lvl7pPr marL="3649967" algn="l" defTabSz="608275" rtl="0" eaLnBrk="1" latinLnBrk="0" hangingPunct="1">
        <a:defRPr sz="2400" kern="1200">
          <a:solidFill>
            <a:schemeClr val="tx1"/>
          </a:solidFill>
          <a:latin typeface="+mn-lt"/>
          <a:ea typeface="+mn-ea"/>
          <a:cs typeface="+mn-cs"/>
        </a:defRPr>
      </a:lvl7pPr>
      <a:lvl8pPr marL="4258356" algn="l" defTabSz="608275" rtl="0" eaLnBrk="1" latinLnBrk="0" hangingPunct="1">
        <a:defRPr sz="2400" kern="1200">
          <a:solidFill>
            <a:schemeClr val="tx1"/>
          </a:solidFill>
          <a:latin typeface="+mn-lt"/>
          <a:ea typeface="+mn-ea"/>
          <a:cs typeface="+mn-cs"/>
        </a:defRPr>
      </a:lvl8pPr>
      <a:lvl9pPr marL="4866710" algn="l" defTabSz="60827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image1.jpg" descr="Blue.jpg"/>
          <p:cNvPicPr>
            <a:picLocks noChangeAspect="1"/>
          </p:cNvPicPr>
          <p:nvPr/>
        </p:nvPicPr>
        <p:blipFill>
          <a:blip r:embed="rId37">
            <a:extLst>
              <a:ext uri="{28A0092B-C50C-407E-A947-70E740481C1C}">
                <a14:useLocalDpi xmlns:a14="http://schemas.microsoft.com/office/drawing/2010/main" val="0"/>
              </a:ext>
            </a:extLst>
          </a:blip>
          <a:srcRect l="2412" t="27875" r="838" b="58040"/>
          <a:stretch>
            <a:fillRect/>
          </a:stretch>
        </p:blipFill>
        <p:spPr bwMode="auto">
          <a:xfrm>
            <a:off x="0" y="15"/>
            <a:ext cx="12192000" cy="103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75" name="image2.jpg" descr="Blue.jpg"/>
          <p:cNvPicPr>
            <a:picLocks noChangeAspect="1"/>
          </p:cNvPicPr>
          <p:nvPr/>
        </p:nvPicPr>
        <p:blipFill>
          <a:blip r:embed="rId38">
            <a:extLst>
              <a:ext uri="{28A0092B-C50C-407E-A947-70E740481C1C}">
                <a14:useLocalDpi xmlns:a14="http://schemas.microsoft.com/office/drawing/2010/main" val="0"/>
              </a:ext>
            </a:extLst>
          </a:blip>
          <a:srcRect t="33382" b="51695"/>
          <a:stretch>
            <a:fillRect/>
          </a:stretch>
        </p:blipFill>
        <p:spPr bwMode="auto">
          <a:xfrm>
            <a:off x="0" y="8573"/>
            <a:ext cx="12192000" cy="102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076" name="Shape 4"/>
          <p:cNvSpPr>
            <a:spLocks noGrp="1"/>
          </p:cNvSpPr>
          <p:nvPr>
            <p:ph type="title"/>
          </p:nvPr>
        </p:nvSpPr>
        <p:spPr bwMode="auto">
          <a:xfrm>
            <a:off x="609600" y="275273"/>
            <a:ext cx="10972800" cy="58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60850" tIns="60850" rIns="60850" bIns="60850" numCol="1" anchor="ctr" anchorCtr="0" compatLnSpc="1">
            <a:prstTxWarp prst="textNoShape">
              <a:avLst/>
            </a:prstTxWarp>
          </a:bodyPr>
          <a:lstStyle/>
          <a:p>
            <a:pPr lvl="0"/>
            <a:r>
              <a:rPr lang="en-US" altLang="en-US" smtClean="0">
                <a:sym typeface="Century Gothic" panose="020B0502020202020204" pitchFamily="34" charset="0"/>
              </a:rPr>
              <a:t>Click to edit Master title style</a:t>
            </a:r>
          </a:p>
        </p:txBody>
      </p:sp>
      <p:sp>
        <p:nvSpPr>
          <p:cNvPr id="3077" name="Shape 5"/>
          <p:cNvSpPr>
            <a:spLocks noGrp="1"/>
          </p:cNvSpPr>
          <p:nvPr>
            <p:ph type="body" idx="1"/>
          </p:nvPr>
        </p:nvSpPr>
        <p:spPr bwMode="auto">
          <a:xfrm>
            <a:off x="609600" y="1147233"/>
            <a:ext cx="109728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60850" tIns="60850" rIns="60850" bIns="60850" numCol="1" anchor="t" anchorCtr="0" compatLnSpc="1">
            <a:prstTxWarp prst="textNoShape">
              <a:avLst/>
            </a:prstTxWarp>
          </a:bodyPr>
          <a:lstStyle/>
          <a:p>
            <a:pPr lvl="0"/>
            <a:r>
              <a:rPr lang="en-US" altLang="en-US" smtClean="0">
                <a:sym typeface="Century Gothic" panose="020B0502020202020204" pitchFamily="34" charset="0"/>
              </a:rPr>
              <a:t>Click to edit Master text styles</a:t>
            </a:r>
          </a:p>
          <a:p>
            <a:pPr lvl="1"/>
            <a:r>
              <a:rPr lang="en-US" altLang="en-US" smtClean="0">
                <a:sym typeface="Century Gothic" panose="020B0502020202020204" pitchFamily="34" charset="0"/>
              </a:rPr>
              <a:t>Second level</a:t>
            </a:r>
          </a:p>
          <a:p>
            <a:pPr lvl="2"/>
            <a:r>
              <a:rPr lang="en-US" altLang="en-US" smtClean="0">
                <a:sym typeface="Century Gothic" panose="020B0502020202020204" pitchFamily="34" charset="0"/>
              </a:rPr>
              <a:t>Third level</a:t>
            </a:r>
          </a:p>
          <a:p>
            <a:pPr lvl="3"/>
            <a:r>
              <a:rPr lang="en-US" altLang="en-US" smtClean="0">
                <a:sym typeface="Century Gothic" panose="020B0502020202020204" pitchFamily="34" charset="0"/>
              </a:rPr>
              <a:t>Fourth level</a:t>
            </a:r>
          </a:p>
          <a:p>
            <a:pPr lvl="4"/>
            <a:r>
              <a:rPr lang="en-US" altLang="en-US" smtClean="0">
                <a:sym typeface="Century Gothic" panose="020B0502020202020204" pitchFamily="34" charset="0"/>
              </a:rPr>
              <a:t>Fifth level</a:t>
            </a:r>
          </a:p>
        </p:txBody>
      </p:sp>
      <p:pic>
        <p:nvPicPr>
          <p:cNvPr id="3078" name="image3.jpg" descr="Grey-Bottom.jpg"/>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0" y="6254751"/>
            <a:ext cx="12192000" cy="61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79" name="image4.png" descr="Divider.png"/>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9958917" y="6195590"/>
            <a:ext cx="863600"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080" name="Group 11"/>
          <p:cNvGrpSpPr>
            <a:grpSpLocks/>
          </p:cNvGrpSpPr>
          <p:nvPr/>
        </p:nvGrpSpPr>
        <p:grpSpPr bwMode="auto">
          <a:xfrm>
            <a:off x="10822623" y="6424084"/>
            <a:ext cx="1113367" cy="268816"/>
            <a:chOff x="0" y="0"/>
            <a:chExt cx="835025" cy="201240"/>
          </a:xfrm>
        </p:grpSpPr>
        <p:pic>
          <p:nvPicPr>
            <p:cNvPr id="3082" name="image5.png" descr="Westwood-One-White-Logo-Separated.png"/>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484546" y="15859"/>
              <a:ext cx="350480" cy="1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83" name="image6.png" descr="CUMULUS.png"/>
            <p:cNvPicPr>
              <a:picLocks noChangeAspect="1"/>
            </p:cNvPicPr>
            <p:nvPr/>
          </p:nvPicPr>
          <p:blipFill>
            <a:blip r:embed="rId42">
              <a:extLst>
                <a:ext uri="{28A0092B-C50C-407E-A947-70E740481C1C}">
                  <a14:useLocalDpi xmlns:a14="http://schemas.microsoft.com/office/drawing/2010/main" val="0"/>
                </a:ext>
              </a:extLst>
            </a:blip>
            <a:srcRect/>
            <a:stretch>
              <a:fillRect/>
            </a:stretch>
          </p:blipFill>
          <p:spPr bwMode="auto">
            <a:xfrm>
              <a:off x="-1" y="0"/>
              <a:ext cx="350886" cy="20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 name="Shape 10"/>
            <p:cNvSpPr/>
            <p:nvPr/>
          </p:nvSpPr>
          <p:spPr>
            <a:xfrm>
              <a:off x="423862" y="33275"/>
              <a:ext cx="0" cy="134689"/>
            </a:xfrm>
            <a:prstGeom prst="line">
              <a:avLst/>
            </a:prstGeom>
            <a:noFill/>
            <a:ln w="6350" cap="flat">
              <a:solidFill>
                <a:srgbClr val="FFFFFF"/>
              </a:solidFill>
              <a:prstDash val="solid"/>
              <a:round/>
            </a:ln>
            <a:effectLst>
              <a:outerShdw blurRad="38100" dist="20000" dir="5400000" rotWithShape="0">
                <a:srgbClr val="000000">
                  <a:alpha val="38000"/>
                </a:srgbClr>
              </a:outerShdw>
            </a:effectLst>
          </p:spPr>
          <p:txBody>
            <a:bodyPr lIns="45719" tIns="45719" rIns="45719" bIns="45719"/>
            <a:lstStyle/>
            <a:p>
              <a:pPr defTabSz="608291" hangingPunct="0">
                <a:defRPr/>
              </a:pPr>
              <a:endParaRPr sz="1900" kern="0" dirty="0">
                <a:solidFill>
                  <a:srgbClr val="000000"/>
                </a:solidFill>
                <a:latin typeface="Century Gothic"/>
                <a:ea typeface="Calibri"/>
                <a:cs typeface="Calibri"/>
                <a:sym typeface="Century Gothic"/>
              </a:endParaRPr>
            </a:p>
          </p:txBody>
        </p:sp>
      </p:grpSp>
      <p:sp>
        <p:nvSpPr>
          <p:cNvPr id="2057" name="Shape 12"/>
          <p:cNvSpPr>
            <a:spLocks noGrp="1"/>
          </p:cNvSpPr>
          <p:nvPr>
            <p:ph type="sldNum" sz="quarter" idx="2"/>
          </p:nvPr>
        </p:nvSpPr>
        <p:spPr bwMode="auto">
          <a:xfrm>
            <a:off x="8442097" y="6210163"/>
            <a:ext cx="295507" cy="29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none" lIns="60850" tIns="60850" rIns="60850" bIns="60850" numCol="1" anchor="ctr" anchorCtr="0" compatLnSpc="1">
            <a:prstTxWarp prst="textNoShape">
              <a:avLst/>
            </a:prstTxWarp>
            <a:spAutoFit/>
          </a:bodyPr>
          <a:lstStyle>
            <a:lvl1pPr algn="r" eaLnBrk="1">
              <a:defRPr sz="1100">
                <a:solidFill>
                  <a:srgbClr val="888888"/>
                </a:solidFill>
                <a:sym typeface="Century Gothic" panose="020B0502020202020204" pitchFamily="34" charset="0"/>
              </a:defRPr>
            </a:lvl1pPr>
          </a:lstStyle>
          <a:p>
            <a:pPr defTabSz="606244" fontAlgn="base" hangingPunct="0">
              <a:spcBef>
                <a:spcPct val="0"/>
              </a:spcBef>
              <a:spcAft>
                <a:spcPct val="0"/>
              </a:spcAft>
              <a:defRPr/>
            </a:pPr>
            <a:fld id="{3BDAFCD1-D712-46F8-9CE2-6913877A2263}" type="slidenum">
              <a:rPr lang="en-US" altLang="en-US" smtClean="0">
                <a:latin typeface="Century Gothic" panose="020B0502020202020204" pitchFamily="34" charset="0"/>
                <a:ea typeface="Calibri"/>
                <a:cs typeface="Calibri"/>
              </a:rPr>
              <a:pPr defTabSz="606244" fontAlgn="base" hangingPunct="0">
                <a:spcBef>
                  <a:spcPct val="0"/>
                </a:spcBef>
                <a:spcAft>
                  <a:spcPct val="0"/>
                </a:spcAft>
                <a:defRPr/>
              </a:pPr>
              <a:t>‹#›</a:t>
            </a:fld>
            <a:endParaRPr lang="en-US" altLang="en-US" dirty="0">
              <a:latin typeface="Century Gothic" panose="020B0502020202020204" pitchFamily="34" charset="0"/>
              <a:ea typeface="Calibri"/>
              <a:cs typeface="Calibri"/>
            </a:endParaRPr>
          </a:p>
        </p:txBody>
      </p:sp>
    </p:spTree>
    <p:extLst>
      <p:ext uri="{BB962C8B-B14F-4D97-AF65-F5344CB8AC3E}">
        <p14:creationId xmlns:p14="http://schemas.microsoft.com/office/powerpoint/2010/main" val="2758805317"/>
      </p:ext>
    </p:extLst>
  </p:cSld>
  <p:clrMap bg1="lt1" tx1="dk1" bg2="lt2" tx2="dk2" accent1="accent1" accent2="accent2" accent3="accent3" accent4="accent4" accent5="accent5" accent6="accent6" hlink="hlink" folHlink="folHlink"/>
  <p:sldLayoutIdLst>
    <p:sldLayoutId id="2147484334" r:id="rId1"/>
    <p:sldLayoutId id="2147484336" r:id="rId2"/>
    <p:sldLayoutId id="2147484337" r:id="rId3"/>
    <p:sldLayoutId id="2147484338" r:id="rId4"/>
    <p:sldLayoutId id="2147484339" r:id="rId5"/>
    <p:sldLayoutId id="2147484340" r:id="rId6"/>
    <p:sldLayoutId id="2147484342" r:id="rId7"/>
    <p:sldLayoutId id="2147484343" r:id="rId8"/>
    <p:sldLayoutId id="2147484344" r:id="rId9"/>
    <p:sldLayoutId id="2147484345" r:id="rId10"/>
    <p:sldLayoutId id="2147484346" r:id="rId11"/>
    <p:sldLayoutId id="2147484347" r:id="rId12"/>
    <p:sldLayoutId id="2147484348" r:id="rId13"/>
    <p:sldLayoutId id="2147484349" r:id="rId14"/>
    <p:sldLayoutId id="2147484350" r:id="rId15"/>
    <p:sldLayoutId id="2147484351" r:id="rId16"/>
    <p:sldLayoutId id="2147484352" r:id="rId17"/>
    <p:sldLayoutId id="2147484353" r:id="rId18"/>
    <p:sldLayoutId id="2147484354" r:id="rId19"/>
    <p:sldLayoutId id="2147484355" r:id="rId20"/>
    <p:sldLayoutId id="2147484356" r:id="rId21"/>
    <p:sldLayoutId id="2147484357" r:id="rId22"/>
    <p:sldLayoutId id="2147484358" r:id="rId23"/>
    <p:sldLayoutId id="2147484359" r:id="rId24"/>
    <p:sldLayoutId id="2147484360" r:id="rId25"/>
    <p:sldLayoutId id="2147484361" r:id="rId26"/>
    <p:sldLayoutId id="2147484362" r:id="rId27"/>
    <p:sldLayoutId id="2147484363" r:id="rId28"/>
    <p:sldLayoutId id="2147484364" r:id="rId29"/>
    <p:sldLayoutId id="2147484365" r:id="rId30"/>
    <p:sldLayoutId id="2147484366" r:id="rId31"/>
    <p:sldLayoutId id="2147484367" r:id="rId32"/>
    <p:sldLayoutId id="2147484368" r:id="rId33"/>
    <p:sldLayoutId id="2147484369" r:id="rId34"/>
    <p:sldLayoutId id="2147484370" r:id="rId35"/>
  </p:sldLayoutIdLst>
  <p:transition xmlns:p14="http://schemas.microsoft.com/office/powerpoint/2010/main" spd="med"/>
  <p:txStyles>
    <p:titleStyle>
      <a:lvl1pPr algn="ctr" defTabSz="606244" rtl="0" eaLnBrk="0" fontAlgn="base" hangingPunct="0">
        <a:spcBef>
          <a:spcPct val="0"/>
        </a:spcBef>
        <a:spcAft>
          <a:spcPct val="0"/>
        </a:spcAft>
        <a:defRPr sz="3200" b="1">
          <a:solidFill>
            <a:srgbClr val="FFFFFF"/>
          </a:solidFill>
          <a:latin typeface="Century Gothic"/>
          <a:ea typeface="Century Gothic"/>
          <a:cs typeface="Century Gothic"/>
          <a:sym typeface="Century Gothic" panose="020B0502020202020204" pitchFamily="34" charset="0"/>
        </a:defRPr>
      </a:lvl1pPr>
      <a:lvl2pPr algn="ctr" defTabSz="606244" rtl="0" eaLnBrk="0" fontAlgn="base" hangingPunct="0">
        <a:spcBef>
          <a:spcPct val="0"/>
        </a:spcBef>
        <a:spcAft>
          <a:spcPct val="0"/>
        </a:spcAft>
        <a:defRPr sz="3200" b="1">
          <a:solidFill>
            <a:srgbClr val="FFFFFF"/>
          </a:solidFill>
          <a:latin typeface="Century Gothic"/>
          <a:ea typeface="Century Gothic"/>
          <a:cs typeface="Century Gothic"/>
          <a:sym typeface="Century Gothic" panose="020B0502020202020204" pitchFamily="34" charset="0"/>
        </a:defRPr>
      </a:lvl2pPr>
      <a:lvl3pPr algn="ctr" defTabSz="606244" rtl="0" eaLnBrk="0" fontAlgn="base" hangingPunct="0">
        <a:spcBef>
          <a:spcPct val="0"/>
        </a:spcBef>
        <a:spcAft>
          <a:spcPct val="0"/>
        </a:spcAft>
        <a:defRPr sz="3200" b="1">
          <a:solidFill>
            <a:srgbClr val="FFFFFF"/>
          </a:solidFill>
          <a:latin typeface="Century Gothic"/>
          <a:ea typeface="Century Gothic"/>
          <a:cs typeface="Century Gothic"/>
          <a:sym typeface="Century Gothic" panose="020B0502020202020204" pitchFamily="34" charset="0"/>
        </a:defRPr>
      </a:lvl3pPr>
      <a:lvl4pPr algn="ctr" defTabSz="606244" rtl="0" eaLnBrk="0" fontAlgn="base" hangingPunct="0">
        <a:spcBef>
          <a:spcPct val="0"/>
        </a:spcBef>
        <a:spcAft>
          <a:spcPct val="0"/>
        </a:spcAft>
        <a:defRPr sz="3200" b="1">
          <a:solidFill>
            <a:srgbClr val="FFFFFF"/>
          </a:solidFill>
          <a:latin typeface="Century Gothic"/>
          <a:ea typeface="Century Gothic"/>
          <a:cs typeface="Century Gothic"/>
          <a:sym typeface="Century Gothic" panose="020B0502020202020204" pitchFamily="34" charset="0"/>
        </a:defRPr>
      </a:lvl4pPr>
      <a:lvl5pPr algn="ctr" defTabSz="606244" rtl="0" eaLnBrk="0" fontAlgn="base" hangingPunct="0">
        <a:spcBef>
          <a:spcPct val="0"/>
        </a:spcBef>
        <a:spcAft>
          <a:spcPct val="0"/>
        </a:spcAft>
        <a:defRPr sz="3200" b="1">
          <a:solidFill>
            <a:srgbClr val="FFFFFF"/>
          </a:solidFill>
          <a:latin typeface="Century Gothic"/>
          <a:ea typeface="Century Gothic"/>
          <a:cs typeface="Century Gothic"/>
          <a:sym typeface="Century Gothic" panose="020B0502020202020204" pitchFamily="34" charset="0"/>
        </a:defRPr>
      </a:lvl5pPr>
      <a:lvl6pPr marL="0" marR="0" indent="0" algn="ctr" defTabSz="608291"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Century Gothic"/>
          <a:ea typeface="Century Gothic"/>
          <a:cs typeface="Century Gothic"/>
          <a:sym typeface="Century Gothic"/>
        </a:defRPr>
      </a:lvl6pPr>
      <a:lvl7pPr marL="0" marR="0" indent="0" algn="ctr" defTabSz="608291"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Century Gothic"/>
          <a:ea typeface="Century Gothic"/>
          <a:cs typeface="Century Gothic"/>
          <a:sym typeface="Century Gothic"/>
        </a:defRPr>
      </a:lvl7pPr>
      <a:lvl8pPr marL="0" marR="0" indent="0" algn="ctr" defTabSz="608291"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Century Gothic"/>
          <a:ea typeface="Century Gothic"/>
          <a:cs typeface="Century Gothic"/>
          <a:sym typeface="Century Gothic"/>
        </a:defRPr>
      </a:lvl8pPr>
      <a:lvl9pPr marL="0" marR="0" indent="0" algn="ctr" defTabSz="608291"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Century Gothic"/>
          <a:ea typeface="Century Gothic"/>
          <a:cs typeface="Century Gothic"/>
          <a:sym typeface="Century Gothic"/>
        </a:defRPr>
      </a:lvl9pPr>
    </p:titleStyle>
    <p:bodyStyle>
      <a:lvl1pPr algn="l" defTabSz="606244" rtl="0" eaLnBrk="0" fontAlgn="base" hangingPunct="0">
        <a:spcBef>
          <a:spcPts val="400"/>
        </a:spcBef>
        <a:spcAft>
          <a:spcPct val="0"/>
        </a:spcAft>
        <a:defRPr sz="1900">
          <a:solidFill>
            <a:srgbClr val="000000"/>
          </a:solidFill>
          <a:latin typeface="Century Gothic"/>
          <a:ea typeface="Century Gothic"/>
          <a:cs typeface="Century Gothic"/>
          <a:sym typeface="Century Gothic" panose="020B0502020202020204" pitchFamily="34" charset="0"/>
        </a:defRPr>
      </a:lvl1pPr>
      <a:lvl2pPr marL="986562" indent="-378137" algn="l" defTabSz="606244" rtl="0" eaLnBrk="0" fontAlgn="base" hangingPunct="0">
        <a:spcBef>
          <a:spcPts val="400"/>
        </a:spcBef>
        <a:spcAft>
          <a:spcPct val="0"/>
        </a:spcAft>
        <a:buSzPct val="100000"/>
        <a:buChar char="–"/>
        <a:defRPr sz="1900">
          <a:solidFill>
            <a:srgbClr val="000000"/>
          </a:solidFill>
          <a:latin typeface="Century Gothic"/>
          <a:ea typeface="Century Gothic"/>
          <a:cs typeface="Century Gothic"/>
          <a:sym typeface="Century Gothic" panose="020B0502020202020204" pitchFamily="34" charset="0"/>
        </a:defRPr>
      </a:lvl2pPr>
      <a:lvl3pPr marL="1569487" indent="-352842" algn="l" defTabSz="606244" rtl="0" eaLnBrk="0" fontAlgn="base" hangingPunct="0">
        <a:spcBef>
          <a:spcPts val="400"/>
        </a:spcBef>
        <a:spcAft>
          <a:spcPct val="0"/>
        </a:spcAft>
        <a:buSzPct val="100000"/>
        <a:buChar char="•"/>
        <a:defRPr sz="1900">
          <a:solidFill>
            <a:srgbClr val="000000"/>
          </a:solidFill>
          <a:latin typeface="Century Gothic"/>
          <a:ea typeface="Century Gothic"/>
          <a:cs typeface="Century Gothic"/>
          <a:sym typeface="Century Gothic" panose="020B0502020202020204" pitchFamily="34" charset="0"/>
        </a:defRPr>
      </a:lvl3pPr>
      <a:lvl4pPr marL="2211671" indent="-386604" algn="l" defTabSz="606244" rtl="0" eaLnBrk="0" fontAlgn="base" hangingPunct="0">
        <a:spcBef>
          <a:spcPts val="400"/>
        </a:spcBef>
        <a:spcAft>
          <a:spcPct val="0"/>
        </a:spcAft>
        <a:buSzPct val="100000"/>
        <a:buChar char="–"/>
        <a:defRPr sz="1900">
          <a:solidFill>
            <a:srgbClr val="000000"/>
          </a:solidFill>
          <a:latin typeface="Century Gothic"/>
          <a:ea typeface="Century Gothic"/>
          <a:cs typeface="Century Gothic"/>
          <a:sym typeface="Century Gothic" panose="020B0502020202020204" pitchFamily="34" charset="0"/>
        </a:defRPr>
      </a:lvl4pPr>
      <a:lvl5pPr marL="2820097" indent="-386604" algn="l" defTabSz="606244" rtl="0" eaLnBrk="0" fontAlgn="base" hangingPunct="0">
        <a:spcBef>
          <a:spcPts val="400"/>
        </a:spcBef>
        <a:spcAft>
          <a:spcPct val="0"/>
        </a:spcAft>
        <a:buSzPct val="100000"/>
        <a:buChar char="»"/>
        <a:defRPr sz="1900">
          <a:solidFill>
            <a:srgbClr val="000000"/>
          </a:solidFill>
          <a:latin typeface="Century Gothic"/>
          <a:ea typeface="Century Gothic"/>
          <a:cs typeface="Century Gothic"/>
          <a:sym typeface="Century Gothic" panose="020B0502020202020204" pitchFamily="34" charset="0"/>
        </a:defRPr>
      </a:lvl5pPr>
      <a:lvl6pPr marL="3254689" marR="0" indent="-212921" algn="l" defTabSz="608291" rtl="0" latinLnBrk="0">
        <a:lnSpc>
          <a:spcPct val="100000"/>
        </a:lnSpc>
        <a:spcBef>
          <a:spcPts val="400"/>
        </a:spcBef>
        <a:spcAft>
          <a:spcPts val="0"/>
        </a:spcAft>
        <a:buClrTx/>
        <a:buSzPct val="100000"/>
        <a:buFontTx/>
        <a:buChar char="•"/>
        <a:tabLst/>
        <a:defRPr sz="1900" b="0" i="0" u="none" strike="noStrike" cap="none" spc="0" baseline="0">
          <a:ln>
            <a:noFill/>
          </a:ln>
          <a:solidFill>
            <a:srgbClr val="000000"/>
          </a:solidFill>
          <a:uFillTx/>
          <a:latin typeface="Century Gothic"/>
          <a:ea typeface="Century Gothic"/>
          <a:cs typeface="Century Gothic"/>
          <a:sym typeface="Century Gothic"/>
        </a:defRPr>
      </a:lvl6pPr>
      <a:lvl7pPr marL="3863086" marR="0" indent="-212921" algn="l" defTabSz="608291" rtl="0" latinLnBrk="0">
        <a:lnSpc>
          <a:spcPct val="100000"/>
        </a:lnSpc>
        <a:spcBef>
          <a:spcPts val="400"/>
        </a:spcBef>
        <a:spcAft>
          <a:spcPts val="0"/>
        </a:spcAft>
        <a:buClrTx/>
        <a:buSzPct val="100000"/>
        <a:buFontTx/>
        <a:buChar char="•"/>
        <a:tabLst/>
        <a:defRPr sz="1900" b="0" i="0" u="none" strike="noStrike" cap="none" spc="0" baseline="0">
          <a:ln>
            <a:noFill/>
          </a:ln>
          <a:solidFill>
            <a:srgbClr val="000000"/>
          </a:solidFill>
          <a:uFillTx/>
          <a:latin typeface="Century Gothic"/>
          <a:ea typeface="Century Gothic"/>
          <a:cs typeface="Century Gothic"/>
          <a:sym typeface="Century Gothic"/>
        </a:defRPr>
      </a:lvl7pPr>
      <a:lvl8pPr marL="4471376" marR="0" indent="-212921" algn="l" defTabSz="608291" rtl="0" latinLnBrk="0">
        <a:lnSpc>
          <a:spcPct val="100000"/>
        </a:lnSpc>
        <a:spcBef>
          <a:spcPts val="400"/>
        </a:spcBef>
        <a:spcAft>
          <a:spcPts val="0"/>
        </a:spcAft>
        <a:buClrTx/>
        <a:buSzPct val="100000"/>
        <a:buFontTx/>
        <a:buChar char="•"/>
        <a:tabLst/>
        <a:defRPr sz="1900" b="0" i="0" u="none" strike="noStrike" cap="none" spc="0" baseline="0">
          <a:ln>
            <a:noFill/>
          </a:ln>
          <a:solidFill>
            <a:srgbClr val="000000"/>
          </a:solidFill>
          <a:uFillTx/>
          <a:latin typeface="Century Gothic"/>
          <a:ea typeface="Century Gothic"/>
          <a:cs typeface="Century Gothic"/>
          <a:sym typeface="Century Gothic"/>
        </a:defRPr>
      </a:lvl8pPr>
      <a:lvl9pPr marL="5079738" marR="0" indent="-212921" algn="l" defTabSz="608291" rtl="0" latinLnBrk="0">
        <a:lnSpc>
          <a:spcPct val="100000"/>
        </a:lnSpc>
        <a:spcBef>
          <a:spcPts val="400"/>
        </a:spcBef>
        <a:spcAft>
          <a:spcPts val="0"/>
        </a:spcAft>
        <a:buClrTx/>
        <a:buSzPct val="100000"/>
        <a:buFontTx/>
        <a:buChar char="•"/>
        <a:tabLst/>
        <a:defRPr sz="1900" b="0" i="0" u="none" strike="noStrike" cap="none" spc="0" baseline="0">
          <a:ln>
            <a:noFill/>
          </a:ln>
          <a:solidFill>
            <a:srgbClr val="000000"/>
          </a:solidFill>
          <a:uFillTx/>
          <a:latin typeface="Century Gothic"/>
          <a:ea typeface="Century Gothic"/>
          <a:cs typeface="Century Gothic"/>
          <a:sym typeface="Century Gothic"/>
        </a:defRPr>
      </a:lvl9pPr>
    </p:bodyStyle>
    <p:otherStyle>
      <a:lvl1pPr marL="0" marR="0" indent="0" algn="r" defTabSz="608291"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1pPr>
      <a:lvl2pPr marL="0" marR="0" indent="608291" algn="r" defTabSz="608291"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2pPr>
      <a:lvl3pPr marL="0" marR="0" indent="1216740" algn="r" defTabSz="608291"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3pPr>
      <a:lvl4pPr marL="0" marR="0" indent="1825081" algn="r" defTabSz="608291"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4pPr>
      <a:lvl5pPr marL="0" marR="0" indent="2433478" algn="r" defTabSz="608291"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5pPr>
      <a:lvl6pPr marL="0" marR="0" indent="3041768" algn="r" defTabSz="608291"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6pPr>
      <a:lvl7pPr marL="0" marR="0" indent="3650059" algn="r" defTabSz="608291"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7pPr>
      <a:lvl8pPr marL="0" marR="0" indent="4258460" algn="r" defTabSz="608291"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8pPr>
      <a:lvl9pPr marL="0" marR="0" indent="4866830" algn="r" defTabSz="608291"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jpeg" descr="Blue.jpg"/>
          <p:cNvPicPr>
            <a:picLocks noChangeAspect="1"/>
          </p:cNvPicPr>
          <p:nvPr/>
        </p:nvPicPr>
        <p:blipFill>
          <a:blip r:embed="rId21">
            <a:extLst/>
          </a:blip>
          <a:srcRect t="15062" b="8656"/>
          <a:stretch>
            <a:fillRect/>
          </a:stretch>
        </p:blipFill>
        <p:spPr>
          <a:xfrm>
            <a:off x="3187" y="1031300"/>
            <a:ext cx="12188825" cy="5222656"/>
          </a:xfrm>
          <a:prstGeom prst="rect">
            <a:avLst/>
          </a:prstGeom>
          <a:ln w="12700">
            <a:miter lim="400000"/>
          </a:ln>
        </p:spPr>
      </p:pic>
      <p:sp>
        <p:nvSpPr>
          <p:cNvPr id="3" name="Shape 3"/>
          <p:cNvSpPr>
            <a:spLocks noGrp="1"/>
          </p:cNvSpPr>
          <p:nvPr>
            <p:ph type="title"/>
          </p:nvPr>
        </p:nvSpPr>
        <p:spPr>
          <a:xfrm>
            <a:off x="609600" y="274640"/>
            <a:ext cx="10972800" cy="589837"/>
          </a:xfrm>
          <a:prstGeom prst="rect">
            <a:avLst/>
          </a:prstGeom>
          <a:ln w="12700">
            <a:miter lim="400000"/>
          </a:ln>
          <a:extLst>
            <a:ext uri="{C572A759-6A51-4108-AA02-DFA0A04FC94B}">
              <ma14:wrappingTextBoxFlag xmlns:ma14="http://schemas.microsoft.com/office/mac/drawingml/2011/main" val="1"/>
            </a:ext>
          </a:extLst>
        </p:spPr>
        <p:txBody>
          <a:bodyPr lIns="60858" tIns="60858" rIns="60858" bIns="60858" anchor="ctr">
            <a:normAutofit/>
          </a:bodyPr>
          <a:lstStyle/>
          <a:p>
            <a:r>
              <a:t>Click to edit Master title style</a:t>
            </a:r>
          </a:p>
        </p:txBody>
      </p:sp>
      <p:sp>
        <p:nvSpPr>
          <p:cNvPr id="4" name="Shape 4"/>
          <p:cNvSpPr>
            <a:spLocks noGrp="1"/>
          </p:cNvSpPr>
          <p:nvPr>
            <p:ph type="body" idx="1"/>
          </p:nvPr>
        </p:nvSpPr>
        <p:spPr>
          <a:xfrm>
            <a:off x="609600" y="1147657"/>
            <a:ext cx="10972800" cy="4978507"/>
          </a:xfrm>
          <a:prstGeom prst="rect">
            <a:avLst/>
          </a:prstGeom>
          <a:ln w="12700">
            <a:miter lim="400000"/>
          </a:ln>
          <a:extLst>
            <a:ext uri="{C572A759-6A51-4108-AA02-DFA0A04FC94B}">
              <ma14:wrappingTextBoxFlag xmlns:ma14="http://schemas.microsoft.com/office/mac/drawingml/2011/main" val="1"/>
            </a:ext>
          </a:extLst>
        </p:spPr>
        <p:txBody>
          <a:bodyPr lIns="60858" tIns="60858" rIns="60858" bIns="60858">
            <a:normAutofit/>
          </a:bodyPr>
          <a:lstStyle/>
          <a:p>
            <a:r>
              <a:t>Click to edit Master text styles</a:t>
            </a:r>
          </a:p>
          <a:p>
            <a:pPr lvl="1"/>
            <a:r>
              <a:t>Second level</a:t>
            </a:r>
          </a:p>
          <a:p>
            <a:pPr lvl="2"/>
            <a:r>
              <a:t>Third level</a:t>
            </a:r>
          </a:p>
          <a:p>
            <a:pPr lvl="3"/>
            <a:r>
              <a:t>Fourth level</a:t>
            </a:r>
          </a:p>
          <a:p>
            <a:pPr lvl="4"/>
            <a:r>
              <a:t>Fifth level</a:t>
            </a:r>
          </a:p>
        </p:txBody>
      </p:sp>
      <p:sp>
        <p:nvSpPr>
          <p:cNvPr id="5" name="Shape 5"/>
          <p:cNvSpPr>
            <a:spLocks noGrp="1"/>
          </p:cNvSpPr>
          <p:nvPr>
            <p:ph type="sldNum" sz="quarter" idx="2"/>
          </p:nvPr>
        </p:nvSpPr>
        <p:spPr>
          <a:xfrm>
            <a:off x="9953237" y="6501411"/>
            <a:ext cx="295507" cy="292380"/>
          </a:xfrm>
          <a:prstGeom prst="rect">
            <a:avLst/>
          </a:prstGeom>
          <a:ln w="12700">
            <a:miter lim="400000"/>
          </a:ln>
        </p:spPr>
        <p:txBody>
          <a:bodyPr wrap="none" lIns="60858" tIns="60858" rIns="60858" bIns="60858" anchor="ctr">
            <a:spAutoFit/>
          </a:bodyPr>
          <a:lstStyle>
            <a:lvl1pPr algn="r">
              <a:defRPr sz="1100">
                <a:solidFill>
                  <a:srgbClr val="888888"/>
                </a:solidFill>
                <a:latin typeface="Century Gothic"/>
                <a:ea typeface="Century Gothic"/>
                <a:cs typeface="Century Gothic"/>
                <a:sym typeface="Century Gothic"/>
              </a:defRPr>
            </a:lvl1pPr>
          </a:lstStyle>
          <a:p>
            <a:pPr defTabSz="608403" hangingPunct="0"/>
            <a:fld id="{86CB4B4D-7CA3-9044-876B-883B54F8677D}" type="slidenum">
              <a:rPr lang="uk-UA" kern="0" smtClean="0"/>
              <a:pPr defTabSz="608403" hangingPunct="0"/>
              <a:t>‹#›</a:t>
            </a:fld>
            <a:endParaRPr lang="uk-UA" kern="0"/>
          </a:p>
        </p:txBody>
      </p:sp>
    </p:spTree>
    <p:extLst>
      <p:ext uri="{BB962C8B-B14F-4D97-AF65-F5344CB8AC3E}">
        <p14:creationId xmlns:p14="http://schemas.microsoft.com/office/powerpoint/2010/main" val="3792075979"/>
      </p:ext>
    </p:extLst>
  </p:cSld>
  <p:clrMap bg1="lt1" tx1="dk1" bg2="lt2" tx2="dk2" accent1="accent1" accent2="accent2" accent3="accent3" accent4="accent4" accent5="accent5" accent6="accent6" hlink="hlink" folHlink="folHlink"/>
  <p:sldLayoutIdLst>
    <p:sldLayoutId id="2147484380" r:id="rId1"/>
    <p:sldLayoutId id="2147484382" r:id="rId2"/>
    <p:sldLayoutId id="2147484384" r:id="rId3"/>
    <p:sldLayoutId id="2147484385" r:id="rId4"/>
    <p:sldLayoutId id="2147484386" r:id="rId5"/>
    <p:sldLayoutId id="2147484387" r:id="rId6"/>
    <p:sldLayoutId id="2147484390" r:id="rId7"/>
    <p:sldLayoutId id="2147484392" r:id="rId8"/>
    <p:sldLayoutId id="2147484393" r:id="rId9"/>
    <p:sldLayoutId id="2147484394" r:id="rId10"/>
    <p:sldLayoutId id="2147484395" r:id="rId11"/>
    <p:sldLayoutId id="2147484396" r:id="rId12"/>
    <p:sldLayoutId id="2147484397" r:id="rId13"/>
    <p:sldLayoutId id="2147484398" r:id="rId14"/>
    <p:sldLayoutId id="2147484399" r:id="rId15"/>
    <p:sldLayoutId id="2147484400" r:id="rId16"/>
    <p:sldLayoutId id="2147484401" r:id="rId17"/>
    <p:sldLayoutId id="2147484402" r:id="rId18"/>
    <p:sldLayoutId id="2147484403" r:id="rId19"/>
  </p:sldLayoutIdLst>
  <p:transition xmlns:p14="http://schemas.microsoft.com/office/powerpoint/2010/main" spd="med"/>
  <p:txStyles>
    <p:titleStyle>
      <a:lvl1pPr marL="0" marR="0" indent="0" algn="ctr" defTabSz="608403" rtl="0" latinLnBrk="0">
        <a:lnSpc>
          <a:spcPct val="100000"/>
        </a:lnSpc>
        <a:spcBef>
          <a:spcPts val="0"/>
        </a:spcBef>
        <a:spcAft>
          <a:spcPts val="0"/>
        </a:spcAft>
        <a:buClrTx/>
        <a:buSzTx/>
        <a:buFontTx/>
        <a:buNone/>
        <a:tabLst/>
        <a:defRPr sz="3200" b="1" i="0" u="none" strike="noStrike" cap="none" spc="0" baseline="0">
          <a:ln>
            <a:noFill/>
          </a:ln>
          <a:solidFill>
            <a:schemeClr val="accent1"/>
          </a:solidFill>
          <a:uFillTx/>
          <a:latin typeface="Century Gothic"/>
          <a:ea typeface="Century Gothic"/>
          <a:cs typeface="Century Gothic"/>
          <a:sym typeface="Century Gothic"/>
        </a:defRPr>
      </a:lvl1pPr>
      <a:lvl2pPr marL="0" marR="0" indent="0" algn="ctr" defTabSz="608403" rtl="0" latinLnBrk="0">
        <a:lnSpc>
          <a:spcPct val="100000"/>
        </a:lnSpc>
        <a:spcBef>
          <a:spcPts val="0"/>
        </a:spcBef>
        <a:spcAft>
          <a:spcPts val="0"/>
        </a:spcAft>
        <a:buClrTx/>
        <a:buSzTx/>
        <a:buFontTx/>
        <a:buNone/>
        <a:tabLst/>
        <a:defRPr sz="3200" b="1" i="0" u="none" strike="noStrike" cap="none" spc="0" baseline="0">
          <a:ln>
            <a:noFill/>
          </a:ln>
          <a:solidFill>
            <a:schemeClr val="accent1"/>
          </a:solidFill>
          <a:uFillTx/>
          <a:latin typeface="Century Gothic"/>
          <a:ea typeface="Century Gothic"/>
          <a:cs typeface="Century Gothic"/>
          <a:sym typeface="Century Gothic"/>
        </a:defRPr>
      </a:lvl2pPr>
      <a:lvl3pPr marL="0" marR="0" indent="0" algn="ctr" defTabSz="608403" rtl="0" latinLnBrk="0">
        <a:lnSpc>
          <a:spcPct val="100000"/>
        </a:lnSpc>
        <a:spcBef>
          <a:spcPts val="0"/>
        </a:spcBef>
        <a:spcAft>
          <a:spcPts val="0"/>
        </a:spcAft>
        <a:buClrTx/>
        <a:buSzTx/>
        <a:buFontTx/>
        <a:buNone/>
        <a:tabLst/>
        <a:defRPr sz="3200" b="1" i="0" u="none" strike="noStrike" cap="none" spc="0" baseline="0">
          <a:ln>
            <a:noFill/>
          </a:ln>
          <a:solidFill>
            <a:schemeClr val="accent1"/>
          </a:solidFill>
          <a:uFillTx/>
          <a:latin typeface="Century Gothic"/>
          <a:ea typeface="Century Gothic"/>
          <a:cs typeface="Century Gothic"/>
          <a:sym typeface="Century Gothic"/>
        </a:defRPr>
      </a:lvl3pPr>
      <a:lvl4pPr marL="0" marR="0" indent="0" algn="ctr" defTabSz="608403" rtl="0" latinLnBrk="0">
        <a:lnSpc>
          <a:spcPct val="100000"/>
        </a:lnSpc>
        <a:spcBef>
          <a:spcPts val="0"/>
        </a:spcBef>
        <a:spcAft>
          <a:spcPts val="0"/>
        </a:spcAft>
        <a:buClrTx/>
        <a:buSzTx/>
        <a:buFontTx/>
        <a:buNone/>
        <a:tabLst/>
        <a:defRPr sz="3200" b="1" i="0" u="none" strike="noStrike" cap="none" spc="0" baseline="0">
          <a:ln>
            <a:noFill/>
          </a:ln>
          <a:solidFill>
            <a:schemeClr val="accent1"/>
          </a:solidFill>
          <a:uFillTx/>
          <a:latin typeface="Century Gothic"/>
          <a:ea typeface="Century Gothic"/>
          <a:cs typeface="Century Gothic"/>
          <a:sym typeface="Century Gothic"/>
        </a:defRPr>
      </a:lvl4pPr>
      <a:lvl5pPr marL="0" marR="0" indent="0" algn="ctr" defTabSz="608403" rtl="0" latinLnBrk="0">
        <a:lnSpc>
          <a:spcPct val="100000"/>
        </a:lnSpc>
        <a:spcBef>
          <a:spcPts val="0"/>
        </a:spcBef>
        <a:spcAft>
          <a:spcPts val="0"/>
        </a:spcAft>
        <a:buClrTx/>
        <a:buSzTx/>
        <a:buFontTx/>
        <a:buNone/>
        <a:tabLst/>
        <a:defRPr sz="3200" b="1" i="0" u="none" strike="noStrike" cap="none" spc="0" baseline="0">
          <a:ln>
            <a:noFill/>
          </a:ln>
          <a:solidFill>
            <a:schemeClr val="accent1"/>
          </a:solidFill>
          <a:uFillTx/>
          <a:latin typeface="Century Gothic"/>
          <a:ea typeface="Century Gothic"/>
          <a:cs typeface="Century Gothic"/>
          <a:sym typeface="Century Gothic"/>
        </a:defRPr>
      </a:lvl5pPr>
      <a:lvl6pPr marL="0" marR="0" indent="0" algn="ctr" defTabSz="608403" rtl="0" latinLnBrk="0">
        <a:lnSpc>
          <a:spcPct val="100000"/>
        </a:lnSpc>
        <a:spcBef>
          <a:spcPts val="0"/>
        </a:spcBef>
        <a:spcAft>
          <a:spcPts val="0"/>
        </a:spcAft>
        <a:buClrTx/>
        <a:buSzTx/>
        <a:buFontTx/>
        <a:buNone/>
        <a:tabLst/>
        <a:defRPr sz="3200" b="1" i="0" u="none" strike="noStrike" cap="none" spc="0" baseline="0">
          <a:ln>
            <a:noFill/>
          </a:ln>
          <a:solidFill>
            <a:schemeClr val="accent1"/>
          </a:solidFill>
          <a:uFillTx/>
          <a:latin typeface="Century Gothic"/>
          <a:ea typeface="Century Gothic"/>
          <a:cs typeface="Century Gothic"/>
          <a:sym typeface="Century Gothic"/>
        </a:defRPr>
      </a:lvl6pPr>
      <a:lvl7pPr marL="0" marR="0" indent="0" algn="ctr" defTabSz="608403" rtl="0" latinLnBrk="0">
        <a:lnSpc>
          <a:spcPct val="100000"/>
        </a:lnSpc>
        <a:spcBef>
          <a:spcPts val="0"/>
        </a:spcBef>
        <a:spcAft>
          <a:spcPts val="0"/>
        </a:spcAft>
        <a:buClrTx/>
        <a:buSzTx/>
        <a:buFontTx/>
        <a:buNone/>
        <a:tabLst/>
        <a:defRPr sz="3200" b="1" i="0" u="none" strike="noStrike" cap="none" spc="0" baseline="0">
          <a:ln>
            <a:noFill/>
          </a:ln>
          <a:solidFill>
            <a:schemeClr val="accent1"/>
          </a:solidFill>
          <a:uFillTx/>
          <a:latin typeface="Century Gothic"/>
          <a:ea typeface="Century Gothic"/>
          <a:cs typeface="Century Gothic"/>
          <a:sym typeface="Century Gothic"/>
        </a:defRPr>
      </a:lvl7pPr>
      <a:lvl8pPr marL="0" marR="0" indent="0" algn="ctr" defTabSz="608403" rtl="0" latinLnBrk="0">
        <a:lnSpc>
          <a:spcPct val="100000"/>
        </a:lnSpc>
        <a:spcBef>
          <a:spcPts val="0"/>
        </a:spcBef>
        <a:spcAft>
          <a:spcPts val="0"/>
        </a:spcAft>
        <a:buClrTx/>
        <a:buSzTx/>
        <a:buFontTx/>
        <a:buNone/>
        <a:tabLst/>
        <a:defRPr sz="3200" b="1" i="0" u="none" strike="noStrike" cap="none" spc="0" baseline="0">
          <a:ln>
            <a:noFill/>
          </a:ln>
          <a:solidFill>
            <a:schemeClr val="accent1"/>
          </a:solidFill>
          <a:uFillTx/>
          <a:latin typeface="Century Gothic"/>
          <a:ea typeface="Century Gothic"/>
          <a:cs typeface="Century Gothic"/>
          <a:sym typeface="Century Gothic"/>
        </a:defRPr>
      </a:lvl8pPr>
      <a:lvl9pPr marL="0" marR="0" indent="0" algn="ctr" defTabSz="608403" rtl="0" latinLnBrk="0">
        <a:lnSpc>
          <a:spcPct val="100000"/>
        </a:lnSpc>
        <a:spcBef>
          <a:spcPts val="0"/>
        </a:spcBef>
        <a:spcAft>
          <a:spcPts val="0"/>
        </a:spcAft>
        <a:buClrTx/>
        <a:buSzTx/>
        <a:buFontTx/>
        <a:buNone/>
        <a:tabLst/>
        <a:defRPr sz="3200" b="1" i="0" u="none" strike="noStrike" cap="none" spc="0" baseline="0">
          <a:ln>
            <a:noFill/>
          </a:ln>
          <a:solidFill>
            <a:schemeClr val="accent1"/>
          </a:solidFill>
          <a:uFillTx/>
          <a:latin typeface="Century Gothic"/>
          <a:ea typeface="Century Gothic"/>
          <a:cs typeface="Century Gothic"/>
          <a:sym typeface="Century Gothic"/>
        </a:defRPr>
      </a:lvl9pPr>
    </p:titleStyle>
    <p:bodyStyle>
      <a:lvl1pPr marL="0" marR="0" indent="0" algn="l" defTabSz="608403" rtl="0" latinLnBrk="0">
        <a:lnSpc>
          <a:spcPct val="100000"/>
        </a:lnSpc>
        <a:spcBef>
          <a:spcPts val="400"/>
        </a:spcBef>
        <a:spcAft>
          <a:spcPts val="0"/>
        </a:spcAft>
        <a:buClrTx/>
        <a:buSzTx/>
        <a:buFontTx/>
        <a:buNone/>
        <a:tabLst/>
        <a:defRPr sz="1900" b="0" i="0" u="none" strike="noStrike" cap="none" spc="0" baseline="0">
          <a:ln>
            <a:noFill/>
          </a:ln>
          <a:solidFill>
            <a:srgbClr val="FFFFFF"/>
          </a:solidFill>
          <a:uFillTx/>
          <a:latin typeface="Century Gothic"/>
          <a:ea typeface="Century Gothic"/>
          <a:cs typeface="Century Gothic"/>
          <a:sym typeface="Century Gothic"/>
        </a:defRPr>
      </a:lvl1pPr>
      <a:lvl2pPr marL="988798" marR="0" indent="-380300" algn="l" defTabSz="608403" rtl="0" latinLnBrk="0">
        <a:lnSpc>
          <a:spcPct val="100000"/>
        </a:lnSpc>
        <a:spcBef>
          <a:spcPts val="400"/>
        </a:spcBef>
        <a:spcAft>
          <a:spcPts val="0"/>
        </a:spcAft>
        <a:buClrTx/>
        <a:buSzPct val="100000"/>
        <a:buFontTx/>
        <a:buChar char="–"/>
        <a:tabLst/>
        <a:defRPr sz="1900" b="0" i="0" u="none" strike="noStrike" cap="none" spc="0" baseline="0">
          <a:ln>
            <a:noFill/>
          </a:ln>
          <a:solidFill>
            <a:srgbClr val="FFFFFF"/>
          </a:solidFill>
          <a:uFillTx/>
          <a:latin typeface="Century Gothic"/>
          <a:ea typeface="Century Gothic"/>
          <a:cs typeface="Century Gothic"/>
          <a:sym typeface="Century Gothic"/>
        </a:defRPr>
      </a:lvl2pPr>
      <a:lvl3pPr marL="1571799" marR="0" indent="-354994" algn="l" defTabSz="608403" rtl="0" latinLnBrk="0">
        <a:lnSpc>
          <a:spcPct val="100000"/>
        </a:lnSpc>
        <a:spcBef>
          <a:spcPts val="400"/>
        </a:spcBef>
        <a:spcAft>
          <a:spcPts val="0"/>
        </a:spcAft>
        <a:buClrTx/>
        <a:buSzPct val="100000"/>
        <a:buFontTx/>
        <a:buChar char="•"/>
        <a:tabLst/>
        <a:defRPr sz="1900" b="0" i="0" u="none" strike="noStrike" cap="none" spc="0" baseline="0">
          <a:ln>
            <a:noFill/>
          </a:ln>
          <a:solidFill>
            <a:srgbClr val="FFFFFF"/>
          </a:solidFill>
          <a:uFillTx/>
          <a:latin typeface="Century Gothic"/>
          <a:ea typeface="Century Gothic"/>
          <a:cs typeface="Century Gothic"/>
          <a:sym typeface="Century Gothic"/>
        </a:defRPr>
      </a:lvl3pPr>
      <a:lvl4pPr marL="2212527" marR="0" indent="-387224" algn="l" defTabSz="608403" rtl="0" latinLnBrk="0">
        <a:lnSpc>
          <a:spcPct val="100000"/>
        </a:lnSpc>
        <a:spcBef>
          <a:spcPts val="400"/>
        </a:spcBef>
        <a:spcAft>
          <a:spcPts val="0"/>
        </a:spcAft>
        <a:buClrTx/>
        <a:buSzPct val="100000"/>
        <a:buFontTx/>
        <a:buChar char="–"/>
        <a:tabLst/>
        <a:defRPr sz="1900" b="0" i="0" u="none" strike="noStrike" cap="none" spc="0" baseline="0">
          <a:ln>
            <a:noFill/>
          </a:ln>
          <a:solidFill>
            <a:srgbClr val="FFFFFF"/>
          </a:solidFill>
          <a:uFillTx/>
          <a:latin typeface="Century Gothic"/>
          <a:ea typeface="Century Gothic"/>
          <a:cs typeface="Century Gothic"/>
          <a:sym typeface="Century Gothic"/>
        </a:defRPr>
      </a:lvl4pPr>
      <a:lvl5pPr marL="2821023" marR="0" indent="-387221" algn="l" defTabSz="608403" rtl="0" latinLnBrk="0">
        <a:lnSpc>
          <a:spcPct val="100000"/>
        </a:lnSpc>
        <a:spcBef>
          <a:spcPts val="400"/>
        </a:spcBef>
        <a:spcAft>
          <a:spcPts val="0"/>
        </a:spcAft>
        <a:buClrTx/>
        <a:buSzPct val="100000"/>
        <a:buFontTx/>
        <a:buChar char="»"/>
        <a:tabLst/>
        <a:defRPr sz="1900" b="0" i="0" u="none" strike="noStrike" cap="none" spc="0" baseline="0">
          <a:ln>
            <a:noFill/>
          </a:ln>
          <a:solidFill>
            <a:srgbClr val="FFFFFF"/>
          </a:solidFill>
          <a:uFillTx/>
          <a:latin typeface="Century Gothic"/>
          <a:ea typeface="Century Gothic"/>
          <a:cs typeface="Century Gothic"/>
          <a:sym typeface="Century Gothic"/>
        </a:defRPr>
      </a:lvl5pPr>
      <a:lvl6pPr marL="3255259" marR="0" indent="-212959" algn="l" defTabSz="608403" rtl="0" latinLnBrk="0">
        <a:lnSpc>
          <a:spcPct val="100000"/>
        </a:lnSpc>
        <a:spcBef>
          <a:spcPts val="400"/>
        </a:spcBef>
        <a:spcAft>
          <a:spcPts val="0"/>
        </a:spcAft>
        <a:buClrTx/>
        <a:buSzPct val="100000"/>
        <a:buFontTx/>
        <a:buChar char="•"/>
        <a:tabLst/>
        <a:defRPr sz="1900" b="0" i="0" u="none" strike="noStrike" cap="none" spc="0" baseline="0">
          <a:ln>
            <a:noFill/>
          </a:ln>
          <a:solidFill>
            <a:srgbClr val="FFFFFF"/>
          </a:solidFill>
          <a:uFillTx/>
          <a:latin typeface="Century Gothic"/>
          <a:ea typeface="Century Gothic"/>
          <a:cs typeface="Century Gothic"/>
          <a:sym typeface="Century Gothic"/>
        </a:defRPr>
      </a:lvl6pPr>
      <a:lvl7pPr marL="3863758" marR="0" indent="-212959" algn="l" defTabSz="608403" rtl="0" latinLnBrk="0">
        <a:lnSpc>
          <a:spcPct val="100000"/>
        </a:lnSpc>
        <a:spcBef>
          <a:spcPts val="400"/>
        </a:spcBef>
        <a:spcAft>
          <a:spcPts val="0"/>
        </a:spcAft>
        <a:buClrTx/>
        <a:buSzPct val="100000"/>
        <a:buFontTx/>
        <a:buChar char="•"/>
        <a:tabLst/>
        <a:defRPr sz="1900" b="0" i="0" u="none" strike="noStrike" cap="none" spc="0" baseline="0">
          <a:ln>
            <a:noFill/>
          </a:ln>
          <a:solidFill>
            <a:srgbClr val="FFFFFF"/>
          </a:solidFill>
          <a:uFillTx/>
          <a:latin typeface="Century Gothic"/>
          <a:ea typeface="Century Gothic"/>
          <a:cs typeface="Century Gothic"/>
          <a:sym typeface="Century Gothic"/>
        </a:defRPr>
      </a:lvl7pPr>
      <a:lvl8pPr marL="4472159" marR="0" indent="-212959" algn="l" defTabSz="608403" rtl="0" latinLnBrk="0">
        <a:lnSpc>
          <a:spcPct val="100000"/>
        </a:lnSpc>
        <a:spcBef>
          <a:spcPts val="400"/>
        </a:spcBef>
        <a:spcAft>
          <a:spcPts val="0"/>
        </a:spcAft>
        <a:buClrTx/>
        <a:buSzPct val="100000"/>
        <a:buFontTx/>
        <a:buChar char="•"/>
        <a:tabLst/>
        <a:defRPr sz="1900" b="0" i="0" u="none" strike="noStrike" cap="none" spc="0" baseline="0">
          <a:ln>
            <a:noFill/>
          </a:ln>
          <a:solidFill>
            <a:srgbClr val="FFFFFF"/>
          </a:solidFill>
          <a:uFillTx/>
          <a:latin typeface="Century Gothic"/>
          <a:ea typeface="Century Gothic"/>
          <a:cs typeface="Century Gothic"/>
          <a:sym typeface="Century Gothic"/>
        </a:defRPr>
      </a:lvl8pPr>
      <a:lvl9pPr marL="5080625" marR="0" indent="-212959" algn="l" defTabSz="608403" rtl="0" latinLnBrk="0">
        <a:lnSpc>
          <a:spcPct val="100000"/>
        </a:lnSpc>
        <a:spcBef>
          <a:spcPts val="400"/>
        </a:spcBef>
        <a:spcAft>
          <a:spcPts val="0"/>
        </a:spcAft>
        <a:buClrTx/>
        <a:buSzPct val="100000"/>
        <a:buFontTx/>
        <a:buChar char="•"/>
        <a:tabLst/>
        <a:defRPr sz="1900" b="0" i="0" u="none" strike="noStrike" cap="none" spc="0" baseline="0">
          <a:ln>
            <a:noFill/>
          </a:ln>
          <a:solidFill>
            <a:srgbClr val="FFFFFF"/>
          </a:solidFill>
          <a:uFillTx/>
          <a:latin typeface="Century Gothic"/>
          <a:ea typeface="Century Gothic"/>
          <a:cs typeface="Century Gothic"/>
          <a:sym typeface="Century Gothic"/>
        </a:defRPr>
      </a:lvl9pPr>
    </p:bodyStyle>
    <p:otherStyle>
      <a:lvl1pPr marL="0" marR="0" indent="0" algn="r" defTabSz="60840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1pPr>
      <a:lvl2pPr marL="0" marR="0" indent="0" algn="r" defTabSz="60840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2pPr>
      <a:lvl3pPr marL="0" marR="0" indent="0" algn="r" defTabSz="60840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3pPr>
      <a:lvl4pPr marL="0" marR="0" indent="0" algn="r" defTabSz="60840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4pPr>
      <a:lvl5pPr marL="0" marR="0" indent="0" algn="r" defTabSz="60840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5pPr>
      <a:lvl6pPr marL="0" marR="0" indent="0" algn="r" defTabSz="60840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6pPr>
      <a:lvl7pPr marL="0" marR="0" indent="0" algn="r" defTabSz="60840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7pPr>
      <a:lvl8pPr marL="0" marR="0" indent="0" algn="r" defTabSz="60840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8pPr>
      <a:lvl9pPr marL="0" marR="0" indent="0" algn="r" defTabSz="608403"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entury Gothic"/>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722"/>
            <a:ext cx="10972800" cy="589831"/>
          </a:xfrm>
          <a:prstGeom prst="rect">
            <a:avLst/>
          </a:prstGeom>
        </p:spPr>
        <p:txBody>
          <a:bodyPr vert="horz" lIns="91316" tIns="45718" rIns="91316"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147657"/>
            <a:ext cx="10972800" cy="4978507"/>
          </a:xfrm>
          <a:prstGeom prst="rect">
            <a:avLst/>
          </a:prstGeom>
        </p:spPr>
        <p:txBody>
          <a:bodyPr vert="horz" lIns="91316" tIns="45718" rIns="91316" bIns="45718" rtlCol="0">
            <a:normAutofit/>
          </a:bodyPr>
          <a:lstStyle/>
          <a:p>
            <a:pPr lvl="0"/>
            <a:r>
              <a:rPr lang="en-US" dirty="0" smtClean="0"/>
              <a:t>Click to edit Master text styles</a:t>
            </a:r>
          </a:p>
        </p:txBody>
      </p:sp>
      <p:sp>
        <p:nvSpPr>
          <p:cNvPr id="4" name="Date Placeholder 3"/>
          <p:cNvSpPr>
            <a:spLocks noGrp="1"/>
          </p:cNvSpPr>
          <p:nvPr>
            <p:ph type="dt" sz="half" idx="2"/>
          </p:nvPr>
        </p:nvSpPr>
        <p:spPr>
          <a:xfrm>
            <a:off x="609600" y="6356355"/>
            <a:ext cx="2844800" cy="365124"/>
          </a:xfrm>
          <a:prstGeom prst="rect">
            <a:avLst/>
          </a:prstGeom>
        </p:spPr>
        <p:txBody>
          <a:bodyPr vert="horz" lIns="91316" tIns="45718" rIns="91316" bIns="45718" rtlCol="0" anchor="ctr"/>
          <a:lstStyle>
            <a:lvl1pPr algn="l">
              <a:defRPr sz="1100">
                <a:solidFill>
                  <a:schemeClr val="tx1">
                    <a:tint val="75000"/>
                  </a:schemeClr>
                </a:solidFill>
                <a:latin typeface="Century Gothic"/>
                <a:cs typeface="Century Gothic"/>
              </a:defRPr>
            </a:lvl1pPr>
          </a:lstStyle>
          <a:p>
            <a:pPr defTabSz="608595"/>
            <a:fld id="{4F447D93-B6AB-0249-BF6D-C469396E1A09}" type="datetimeFigureOut">
              <a:rPr lang="en-US" smtClean="0">
                <a:solidFill>
                  <a:srgbClr val="000000">
                    <a:tint val="75000"/>
                  </a:srgbClr>
                </a:solidFill>
              </a:rPr>
              <a:pPr defTabSz="608595"/>
              <a:t>10/19/17</a:t>
            </a:fld>
            <a:endParaRPr lang="en-US">
              <a:solidFill>
                <a:srgbClr val="000000">
                  <a:tint val="75000"/>
                </a:srgbClr>
              </a:solidFill>
            </a:endParaRPr>
          </a:p>
        </p:txBody>
      </p:sp>
      <p:sp>
        <p:nvSpPr>
          <p:cNvPr id="5" name="Footer Placeholder 4"/>
          <p:cNvSpPr>
            <a:spLocks noGrp="1"/>
          </p:cNvSpPr>
          <p:nvPr>
            <p:ph type="ftr" sz="quarter" idx="3"/>
          </p:nvPr>
        </p:nvSpPr>
        <p:spPr>
          <a:xfrm>
            <a:off x="3526972" y="6356355"/>
            <a:ext cx="3860800" cy="365124"/>
          </a:xfrm>
          <a:prstGeom prst="rect">
            <a:avLst/>
          </a:prstGeom>
        </p:spPr>
        <p:txBody>
          <a:bodyPr vert="horz" lIns="91316" tIns="45718" rIns="91316" bIns="45718" rtlCol="0" anchor="ctr"/>
          <a:lstStyle>
            <a:lvl1pPr algn="ctr">
              <a:defRPr sz="1100">
                <a:solidFill>
                  <a:schemeClr val="tx1">
                    <a:tint val="75000"/>
                  </a:schemeClr>
                </a:solidFill>
                <a:latin typeface="Century Gothic"/>
                <a:cs typeface="Century Gothic"/>
              </a:defRPr>
            </a:lvl1pPr>
          </a:lstStyle>
          <a:p>
            <a:pPr defTabSz="608595"/>
            <a:endParaRPr lang="en-US" dirty="0">
              <a:solidFill>
                <a:srgbClr val="000000">
                  <a:tint val="75000"/>
                </a:srgbClr>
              </a:solidFill>
            </a:endParaRPr>
          </a:p>
        </p:txBody>
      </p:sp>
      <p:sp>
        <p:nvSpPr>
          <p:cNvPr id="6" name="Slide Number Placeholder 5"/>
          <p:cNvSpPr>
            <a:spLocks noGrp="1"/>
          </p:cNvSpPr>
          <p:nvPr>
            <p:ph type="sldNum" sz="quarter" idx="4"/>
          </p:nvPr>
        </p:nvSpPr>
        <p:spPr>
          <a:xfrm>
            <a:off x="7644189" y="6356355"/>
            <a:ext cx="2844800" cy="365124"/>
          </a:xfrm>
          <a:prstGeom prst="rect">
            <a:avLst/>
          </a:prstGeom>
        </p:spPr>
        <p:txBody>
          <a:bodyPr vert="horz" lIns="91316" tIns="45718" rIns="91316" bIns="45718" rtlCol="0" anchor="ctr"/>
          <a:lstStyle>
            <a:lvl1pPr algn="r">
              <a:defRPr sz="1100">
                <a:solidFill>
                  <a:schemeClr val="tx1">
                    <a:tint val="75000"/>
                  </a:schemeClr>
                </a:solidFill>
                <a:latin typeface="Century Gothic"/>
                <a:cs typeface="Century Gothic"/>
              </a:defRPr>
            </a:lvl1pPr>
          </a:lstStyle>
          <a:p>
            <a:pPr defTabSz="608595"/>
            <a:fld id="{2E339157-7E38-A746-8170-34512E2A08F4}" type="slidenum">
              <a:rPr lang="en-US" smtClean="0">
                <a:solidFill>
                  <a:srgbClr val="000000">
                    <a:tint val="75000"/>
                  </a:srgbClr>
                </a:solidFill>
              </a:rPr>
              <a:pPr defTabSz="608595"/>
              <a:t>‹#›</a:t>
            </a:fld>
            <a:endParaRPr lang="en-US">
              <a:solidFill>
                <a:srgbClr val="000000">
                  <a:tint val="75000"/>
                </a:srgbClr>
              </a:solidFill>
            </a:endParaRPr>
          </a:p>
        </p:txBody>
      </p:sp>
    </p:spTree>
    <p:extLst>
      <p:ext uri="{BB962C8B-B14F-4D97-AF65-F5344CB8AC3E}">
        <p14:creationId xmlns:p14="http://schemas.microsoft.com/office/powerpoint/2010/main" val="923909856"/>
      </p:ext>
    </p:extLst>
  </p:cSld>
  <p:clrMap bg1="lt1" tx1="dk1" bg2="lt2" tx2="dk2" accent1="accent1" accent2="accent2" accent3="accent3" accent4="accent4" accent5="accent5" accent6="accent6" hlink="hlink" folHlink="folHlink"/>
  <p:sldLayoutIdLst>
    <p:sldLayoutId id="2147484527" r:id="rId1"/>
    <p:sldLayoutId id="2147484528" r:id="rId2"/>
    <p:sldLayoutId id="2147484529" r:id="rId3"/>
    <p:sldLayoutId id="2147484530" r:id="rId4"/>
    <p:sldLayoutId id="2147484531" r:id="rId5"/>
    <p:sldLayoutId id="2147484532" r:id="rId6"/>
    <p:sldLayoutId id="2147484533" r:id="rId7"/>
  </p:sldLayoutIdLst>
  <p:timing>
    <p:tnLst>
      <p:par>
        <p:cTn xmlns:p14="http://schemas.microsoft.com/office/powerpoint/2010/main" id="1" dur="indefinite" restart="never" nodeType="tmRoot"/>
      </p:par>
    </p:tnLst>
  </p:timing>
  <p:txStyles>
    <p:titleStyle>
      <a:lvl1pPr algn="l" defTabSz="608595" rtl="0" eaLnBrk="1" latinLnBrk="0" hangingPunct="1">
        <a:spcBef>
          <a:spcPct val="0"/>
        </a:spcBef>
        <a:buNone/>
        <a:defRPr sz="3200" b="1" kern="1200">
          <a:solidFill>
            <a:schemeClr val="bg1"/>
          </a:solidFill>
          <a:latin typeface="Century Gothic"/>
          <a:ea typeface="+mj-ea"/>
          <a:cs typeface="Century Gothic"/>
        </a:defRPr>
      </a:lvl1pPr>
    </p:titleStyle>
    <p:bodyStyle>
      <a:lvl1pPr marL="0" indent="0" algn="l" defTabSz="608595" rtl="0" eaLnBrk="1" latinLnBrk="0" hangingPunct="1">
        <a:spcBef>
          <a:spcPct val="20000"/>
        </a:spcBef>
        <a:buFont typeface="Arial"/>
        <a:buNone/>
        <a:defRPr sz="1900" kern="1200">
          <a:solidFill>
            <a:schemeClr val="tx1"/>
          </a:solidFill>
          <a:latin typeface="Century Gothic"/>
          <a:ea typeface="+mn-ea"/>
          <a:cs typeface="Century Gothic"/>
        </a:defRPr>
      </a:lvl1pPr>
      <a:lvl2pPr marL="989086" indent="-380412" algn="l" defTabSz="608595" rtl="0" eaLnBrk="1" latinLnBrk="0" hangingPunct="1">
        <a:spcBef>
          <a:spcPct val="20000"/>
        </a:spcBef>
        <a:buFont typeface="Arial"/>
        <a:buChar char="–"/>
        <a:defRPr sz="1900" kern="1200">
          <a:solidFill>
            <a:schemeClr val="tx1"/>
          </a:solidFill>
          <a:latin typeface="Century Gothic"/>
          <a:ea typeface="+mn-ea"/>
          <a:cs typeface="Century Gothic"/>
        </a:defRPr>
      </a:lvl2pPr>
      <a:lvl3pPr marL="1521607" indent="-304296" algn="l" defTabSz="608595" rtl="0" eaLnBrk="1" latinLnBrk="0" hangingPunct="1">
        <a:spcBef>
          <a:spcPct val="20000"/>
        </a:spcBef>
        <a:buFont typeface="Arial"/>
        <a:buChar char="•"/>
        <a:defRPr sz="1600" kern="1200">
          <a:solidFill>
            <a:schemeClr val="tx1"/>
          </a:solidFill>
          <a:latin typeface="Century Gothic"/>
          <a:ea typeface="+mn-ea"/>
          <a:cs typeface="Century Gothic"/>
        </a:defRPr>
      </a:lvl3pPr>
      <a:lvl4pPr marL="2130240" indent="-304296" algn="l" defTabSz="608595" rtl="0" eaLnBrk="1" latinLnBrk="0" hangingPunct="1">
        <a:spcBef>
          <a:spcPct val="20000"/>
        </a:spcBef>
        <a:buFont typeface="Arial"/>
        <a:buChar char="–"/>
        <a:defRPr sz="1500" kern="1200">
          <a:solidFill>
            <a:schemeClr val="tx1"/>
          </a:solidFill>
          <a:latin typeface="Century Gothic"/>
          <a:ea typeface="+mn-ea"/>
          <a:cs typeface="Century Gothic"/>
        </a:defRPr>
      </a:lvl4pPr>
      <a:lvl5pPr marL="2738914" indent="-304296" algn="l" defTabSz="608595" rtl="0" eaLnBrk="1" latinLnBrk="0" hangingPunct="1">
        <a:spcBef>
          <a:spcPct val="20000"/>
        </a:spcBef>
        <a:buFont typeface="Arial"/>
        <a:buChar char="»"/>
        <a:defRPr sz="1500" kern="1200">
          <a:solidFill>
            <a:schemeClr val="tx1"/>
          </a:solidFill>
          <a:latin typeface="Century Gothic"/>
          <a:ea typeface="+mn-ea"/>
          <a:cs typeface="Century Gothic"/>
        </a:defRPr>
      </a:lvl5pPr>
      <a:lvl6pPr marL="3347508" indent="-304296" algn="l" defTabSz="608595" rtl="0" eaLnBrk="1" latinLnBrk="0" hangingPunct="1">
        <a:spcBef>
          <a:spcPct val="20000"/>
        </a:spcBef>
        <a:buFont typeface="Arial"/>
        <a:buChar char="•"/>
        <a:defRPr sz="2700" kern="1200">
          <a:solidFill>
            <a:schemeClr val="tx1"/>
          </a:solidFill>
          <a:latin typeface="+mn-lt"/>
          <a:ea typeface="+mn-ea"/>
          <a:cs typeface="+mn-cs"/>
        </a:defRPr>
      </a:lvl6pPr>
      <a:lvl7pPr marL="3956184" indent="-304296" algn="l" defTabSz="608595" rtl="0" eaLnBrk="1" latinLnBrk="0" hangingPunct="1">
        <a:spcBef>
          <a:spcPct val="20000"/>
        </a:spcBef>
        <a:buFont typeface="Arial"/>
        <a:buChar char="•"/>
        <a:defRPr sz="2700" kern="1200">
          <a:solidFill>
            <a:schemeClr val="tx1"/>
          </a:solidFill>
          <a:latin typeface="+mn-lt"/>
          <a:ea typeface="+mn-ea"/>
          <a:cs typeface="+mn-cs"/>
        </a:defRPr>
      </a:lvl7pPr>
      <a:lvl8pPr marL="4564819" indent="-304296" algn="l" defTabSz="608595" rtl="0" eaLnBrk="1" latinLnBrk="0" hangingPunct="1">
        <a:spcBef>
          <a:spcPct val="20000"/>
        </a:spcBef>
        <a:buFont typeface="Arial"/>
        <a:buChar char="•"/>
        <a:defRPr sz="2700" kern="1200">
          <a:solidFill>
            <a:schemeClr val="tx1"/>
          </a:solidFill>
          <a:latin typeface="+mn-lt"/>
          <a:ea typeface="+mn-ea"/>
          <a:cs typeface="+mn-cs"/>
        </a:defRPr>
      </a:lvl8pPr>
      <a:lvl9pPr marL="5173452" indent="-304296" algn="l" defTabSz="60859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8595" rtl="0" eaLnBrk="1" latinLnBrk="0" hangingPunct="1">
        <a:defRPr sz="2400" kern="1200">
          <a:solidFill>
            <a:schemeClr val="tx1"/>
          </a:solidFill>
          <a:latin typeface="+mn-lt"/>
          <a:ea typeface="+mn-ea"/>
          <a:cs typeface="+mn-cs"/>
        </a:defRPr>
      </a:lvl1pPr>
      <a:lvl2pPr marL="608595" algn="l" defTabSz="608595" rtl="0" eaLnBrk="1" latinLnBrk="0" hangingPunct="1">
        <a:defRPr sz="2400" kern="1200">
          <a:solidFill>
            <a:schemeClr val="tx1"/>
          </a:solidFill>
          <a:latin typeface="+mn-lt"/>
          <a:ea typeface="+mn-ea"/>
          <a:cs typeface="+mn-cs"/>
        </a:defRPr>
      </a:lvl2pPr>
      <a:lvl3pPr marL="1217310" algn="l" defTabSz="608595" rtl="0" eaLnBrk="1" latinLnBrk="0" hangingPunct="1">
        <a:defRPr sz="2400" kern="1200">
          <a:solidFill>
            <a:schemeClr val="tx1"/>
          </a:solidFill>
          <a:latin typeface="+mn-lt"/>
          <a:ea typeface="+mn-ea"/>
          <a:cs typeface="+mn-cs"/>
        </a:defRPr>
      </a:lvl3pPr>
      <a:lvl4pPr marL="1825944" algn="l" defTabSz="608595" rtl="0" eaLnBrk="1" latinLnBrk="0" hangingPunct="1">
        <a:defRPr sz="2400" kern="1200">
          <a:solidFill>
            <a:schemeClr val="tx1"/>
          </a:solidFill>
          <a:latin typeface="+mn-lt"/>
          <a:ea typeface="+mn-ea"/>
          <a:cs typeface="+mn-cs"/>
        </a:defRPr>
      </a:lvl4pPr>
      <a:lvl5pPr marL="2434618" algn="l" defTabSz="608595" rtl="0" eaLnBrk="1" latinLnBrk="0" hangingPunct="1">
        <a:defRPr sz="2400" kern="1200">
          <a:solidFill>
            <a:schemeClr val="tx1"/>
          </a:solidFill>
          <a:latin typeface="+mn-lt"/>
          <a:ea typeface="+mn-ea"/>
          <a:cs typeface="+mn-cs"/>
        </a:defRPr>
      </a:lvl5pPr>
      <a:lvl6pPr marL="3043212" algn="l" defTabSz="608595" rtl="0" eaLnBrk="1" latinLnBrk="0" hangingPunct="1">
        <a:defRPr sz="2400" kern="1200">
          <a:solidFill>
            <a:schemeClr val="tx1"/>
          </a:solidFill>
          <a:latin typeface="+mn-lt"/>
          <a:ea typeface="+mn-ea"/>
          <a:cs typeface="+mn-cs"/>
        </a:defRPr>
      </a:lvl6pPr>
      <a:lvl7pPr marL="3651807" algn="l" defTabSz="608595" rtl="0" eaLnBrk="1" latinLnBrk="0" hangingPunct="1">
        <a:defRPr sz="2400" kern="1200">
          <a:solidFill>
            <a:schemeClr val="tx1"/>
          </a:solidFill>
          <a:latin typeface="+mn-lt"/>
          <a:ea typeface="+mn-ea"/>
          <a:cs typeface="+mn-cs"/>
        </a:defRPr>
      </a:lvl7pPr>
      <a:lvl8pPr marL="4260480" algn="l" defTabSz="608595" rtl="0" eaLnBrk="1" latinLnBrk="0" hangingPunct="1">
        <a:defRPr sz="2400" kern="1200">
          <a:solidFill>
            <a:schemeClr val="tx1"/>
          </a:solidFill>
          <a:latin typeface="+mn-lt"/>
          <a:ea typeface="+mn-ea"/>
          <a:cs typeface="+mn-cs"/>
        </a:defRPr>
      </a:lvl8pPr>
      <a:lvl9pPr marL="4869137" algn="l" defTabSz="60859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722"/>
            <a:ext cx="10972800" cy="589831"/>
          </a:xfrm>
          <a:prstGeom prst="rect">
            <a:avLst/>
          </a:prstGeom>
        </p:spPr>
        <p:txBody>
          <a:bodyPr vert="horz" lIns="91316" tIns="45718" rIns="91316"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147657"/>
            <a:ext cx="10972800" cy="4978507"/>
          </a:xfrm>
          <a:prstGeom prst="rect">
            <a:avLst/>
          </a:prstGeom>
        </p:spPr>
        <p:txBody>
          <a:bodyPr vert="horz" lIns="91316" tIns="45718" rIns="91316" bIns="45718" rtlCol="0">
            <a:normAutofit/>
          </a:bodyPr>
          <a:lstStyle/>
          <a:p>
            <a:pPr lvl="0"/>
            <a:r>
              <a:rPr lang="en-US" dirty="0" smtClean="0"/>
              <a:t>Click to edit Master text styles</a:t>
            </a:r>
          </a:p>
        </p:txBody>
      </p:sp>
      <p:sp>
        <p:nvSpPr>
          <p:cNvPr id="4" name="Date Placeholder 3"/>
          <p:cNvSpPr>
            <a:spLocks noGrp="1"/>
          </p:cNvSpPr>
          <p:nvPr>
            <p:ph type="dt" sz="half" idx="2"/>
          </p:nvPr>
        </p:nvSpPr>
        <p:spPr>
          <a:xfrm>
            <a:off x="609600" y="6356355"/>
            <a:ext cx="2844800" cy="365124"/>
          </a:xfrm>
          <a:prstGeom prst="rect">
            <a:avLst/>
          </a:prstGeom>
        </p:spPr>
        <p:txBody>
          <a:bodyPr vert="horz" lIns="91316" tIns="45718" rIns="91316" bIns="45718" rtlCol="0" anchor="ctr"/>
          <a:lstStyle>
            <a:lvl1pPr algn="l">
              <a:defRPr sz="1100">
                <a:solidFill>
                  <a:schemeClr val="tx1">
                    <a:tint val="75000"/>
                  </a:schemeClr>
                </a:solidFill>
                <a:latin typeface="Century Gothic"/>
                <a:cs typeface="Century Gothic"/>
              </a:defRPr>
            </a:lvl1pPr>
          </a:lstStyle>
          <a:p>
            <a:pPr defTabSz="608595"/>
            <a:fld id="{4F447D93-B6AB-0249-BF6D-C469396E1A09}" type="datetimeFigureOut">
              <a:rPr lang="en-US" smtClean="0">
                <a:solidFill>
                  <a:srgbClr val="000000">
                    <a:tint val="75000"/>
                  </a:srgbClr>
                </a:solidFill>
              </a:rPr>
              <a:pPr defTabSz="608595"/>
              <a:t>10/19/17</a:t>
            </a:fld>
            <a:endParaRPr lang="en-US">
              <a:solidFill>
                <a:srgbClr val="000000">
                  <a:tint val="75000"/>
                </a:srgbClr>
              </a:solidFill>
            </a:endParaRPr>
          </a:p>
        </p:txBody>
      </p:sp>
      <p:sp>
        <p:nvSpPr>
          <p:cNvPr id="5" name="Footer Placeholder 4"/>
          <p:cNvSpPr>
            <a:spLocks noGrp="1"/>
          </p:cNvSpPr>
          <p:nvPr>
            <p:ph type="ftr" sz="quarter" idx="3"/>
          </p:nvPr>
        </p:nvSpPr>
        <p:spPr>
          <a:xfrm>
            <a:off x="3526972" y="6356355"/>
            <a:ext cx="3860800" cy="365124"/>
          </a:xfrm>
          <a:prstGeom prst="rect">
            <a:avLst/>
          </a:prstGeom>
        </p:spPr>
        <p:txBody>
          <a:bodyPr vert="horz" lIns="91316" tIns="45718" rIns="91316" bIns="45718" rtlCol="0" anchor="ctr"/>
          <a:lstStyle>
            <a:lvl1pPr algn="ctr">
              <a:defRPr sz="1100">
                <a:solidFill>
                  <a:schemeClr val="tx1">
                    <a:tint val="75000"/>
                  </a:schemeClr>
                </a:solidFill>
                <a:latin typeface="Century Gothic"/>
                <a:cs typeface="Century Gothic"/>
              </a:defRPr>
            </a:lvl1pPr>
          </a:lstStyle>
          <a:p>
            <a:pPr defTabSz="608595"/>
            <a:endParaRPr lang="en-US" dirty="0">
              <a:solidFill>
                <a:srgbClr val="000000">
                  <a:tint val="75000"/>
                </a:srgbClr>
              </a:solidFill>
            </a:endParaRPr>
          </a:p>
        </p:txBody>
      </p:sp>
      <p:sp>
        <p:nvSpPr>
          <p:cNvPr id="6" name="Slide Number Placeholder 5"/>
          <p:cNvSpPr>
            <a:spLocks noGrp="1"/>
          </p:cNvSpPr>
          <p:nvPr>
            <p:ph type="sldNum" sz="quarter" idx="4"/>
          </p:nvPr>
        </p:nvSpPr>
        <p:spPr>
          <a:xfrm>
            <a:off x="7644189" y="6356355"/>
            <a:ext cx="2844800" cy="365124"/>
          </a:xfrm>
          <a:prstGeom prst="rect">
            <a:avLst/>
          </a:prstGeom>
        </p:spPr>
        <p:txBody>
          <a:bodyPr vert="horz" lIns="91316" tIns="45718" rIns="91316" bIns="45718" rtlCol="0" anchor="ctr"/>
          <a:lstStyle>
            <a:lvl1pPr algn="r">
              <a:defRPr sz="1100">
                <a:solidFill>
                  <a:schemeClr val="tx1">
                    <a:tint val="75000"/>
                  </a:schemeClr>
                </a:solidFill>
                <a:latin typeface="Century Gothic"/>
                <a:cs typeface="Century Gothic"/>
              </a:defRPr>
            </a:lvl1pPr>
          </a:lstStyle>
          <a:p>
            <a:pPr defTabSz="608595"/>
            <a:fld id="{2E339157-7E38-A746-8170-34512E2A08F4}" type="slidenum">
              <a:rPr lang="en-US" smtClean="0">
                <a:solidFill>
                  <a:srgbClr val="000000">
                    <a:tint val="75000"/>
                  </a:srgbClr>
                </a:solidFill>
              </a:rPr>
              <a:pPr defTabSz="608595"/>
              <a:t>‹#›</a:t>
            </a:fld>
            <a:endParaRPr lang="en-US">
              <a:solidFill>
                <a:srgbClr val="000000">
                  <a:tint val="75000"/>
                </a:srgbClr>
              </a:solidFill>
            </a:endParaRPr>
          </a:p>
        </p:txBody>
      </p:sp>
    </p:spTree>
    <p:extLst>
      <p:ext uri="{BB962C8B-B14F-4D97-AF65-F5344CB8AC3E}">
        <p14:creationId xmlns:p14="http://schemas.microsoft.com/office/powerpoint/2010/main" val="4133109866"/>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Lst>
  <p:timing>
    <p:tnLst>
      <p:par>
        <p:cTn xmlns:p14="http://schemas.microsoft.com/office/powerpoint/2010/main" id="1" dur="indefinite" restart="never" nodeType="tmRoot"/>
      </p:par>
    </p:tnLst>
  </p:timing>
  <p:txStyles>
    <p:titleStyle>
      <a:lvl1pPr algn="l" defTabSz="608595" rtl="0" eaLnBrk="1" latinLnBrk="0" hangingPunct="1">
        <a:spcBef>
          <a:spcPct val="0"/>
        </a:spcBef>
        <a:buNone/>
        <a:defRPr sz="3200" b="1" kern="1200">
          <a:solidFill>
            <a:schemeClr val="bg1"/>
          </a:solidFill>
          <a:latin typeface="Century Gothic"/>
          <a:ea typeface="+mj-ea"/>
          <a:cs typeface="Century Gothic"/>
        </a:defRPr>
      </a:lvl1pPr>
    </p:titleStyle>
    <p:bodyStyle>
      <a:lvl1pPr marL="0" indent="0" algn="l" defTabSz="608595" rtl="0" eaLnBrk="1" latinLnBrk="0" hangingPunct="1">
        <a:spcBef>
          <a:spcPct val="20000"/>
        </a:spcBef>
        <a:buFont typeface="Arial"/>
        <a:buNone/>
        <a:defRPr sz="1900" kern="1200">
          <a:solidFill>
            <a:schemeClr val="tx1"/>
          </a:solidFill>
          <a:latin typeface="Century Gothic"/>
          <a:ea typeface="+mn-ea"/>
          <a:cs typeface="Century Gothic"/>
        </a:defRPr>
      </a:lvl1pPr>
      <a:lvl2pPr marL="989086" indent="-380412" algn="l" defTabSz="608595" rtl="0" eaLnBrk="1" latinLnBrk="0" hangingPunct="1">
        <a:spcBef>
          <a:spcPct val="20000"/>
        </a:spcBef>
        <a:buFont typeface="Arial"/>
        <a:buChar char="–"/>
        <a:defRPr sz="1900" kern="1200">
          <a:solidFill>
            <a:schemeClr val="tx1"/>
          </a:solidFill>
          <a:latin typeface="Century Gothic"/>
          <a:ea typeface="+mn-ea"/>
          <a:cs typeface="Century Gothic"/>
        </a:defRPr>
      </a:lvl2pPr>
      <a:lvl3pPr marL="1521607" indent="-304296" algn="l" defTabSz="608595" rtl="0" eaLnBrk="1" latinLnBrk="0" hangingPunct="1">
        <a:spcBef>
          <a:spcPct val="20000"/>
        </a:spcBef>
        <a:buFont typeface="Arial"/>
        <a:buChar char="•"/>
        <a:defRPr sz="1600" kern="1200">
          <a:solidFill>
            <a:schemeClr val="tx1"/>
          </a:solidFill>
          <a:latin typeface="Century Gothic"/>
          <a:ea typeface="+mn-ea"/>
          <a:cs typeface="Century Gothic"/>
        </a:defRPr>
      </a:lvl3pPr>
      <a:lvl4pPr marL="2130240" indent="-304296" algn="l" defTabSz="608595" rtl="0" eaLnBrk="1" latinLnBrk="0" hangingPunct="1">
        <a:spcBef>
          <a:spcPct val="20000"/>
        </a:spcBef>
        <a:buFont typeface="Arial"/>
        <a:buChar char="–"/>
        <a:defRPr sz="1500" kern="1200">
          <a:solidFill>
            <a:schemeClr val="tx1"/>
          </a:solidFill>
          <a:latin typeface="Century Gothic"/>
          <a:ea typeface="+mn-ea"/>
          <a:cs typeface="Century Gothic"/>
        </a:defRPr>
      </a:lvl4pPr>
      <a:lvl5pPr marL="2738914" indent="-304296" algn="l" defTabSz="608595" rtl="0" eaLnBrk="1" latinLnBrk="0" hangingPunct="1">
        <a:spcBef>
          <a:spcPct val="20000"/>
        </a:spcBef>
        <a:buFont typeface="Arial"/>
        <a:buChar char="»"/>
        <a:defRPr sz="1500" kern="1200">
          <a:solidFill>
            <a:schemeClr val="tx1"/>
          </a:solidFill>
          <a:latin typeface="Century Gothic"/>
          <a:ea typeface="+mn-ea"/>
          <a:cs typeface="Century Gothic"/>
        </a:defRPr>
      </a:lvl5pPr>
      <a:lvl6pPr marL="3347508" indent="-304296" algn="l" defTabSz="608595" rtl="0" eaLnBrk="1" latinLnBrk="0" hangingPunct="1">
        <a:spcBef>
          <a:spcPct val="20000"/>
        </a:spcBef>
        <a:buFont typeface="Arial"/>
        <a:buChar char="•"/>
        <a:defRPr sz="2700" kern="1200">
          <a:solidFill>
            <a:schemeClr val="tx1"/>
          </a:solidFill>
          <a:latin typeface="+mn-lt"/>
          <a:ea typeface="+mn-ea"/>
          <a:cs typeface="+mn-cs"/>
        </a:defRPr>
      </a:lvl6pPr>
      <a:lvl7pPr marL="3956184" indent="-304296" algn="l" defTabSz="608595" rtl="0" eaLnBrk="1" latinLnBrk="0" hangingPunct="1">
        <a:spcBef>
          <a:spcPct val="20000"/>
        </a:spcBef>
        <a:buFont typeface="Arial"/>
        <a:buChar char="•"/>
        <a:defRPr sz="2700" kern="1200">
          <a:solidFill>
            <a:schemeClr val="tx1"/>
          </a:solidFill>
          <a:latin typeface="+mn-lt"/>
          <a:ea typeface="+mn-ea"/>
          <a:cs typeface="+mn-cs"/>
        </a:defRPr>
      </a:lvl7pPr>
      <a:lvl8pPr marL="4564819" indent="-304296" algn="l" defTabSz="608595" rtl="0" eaLnBrk="1" latinLnBrk="0" hangingPunct="1">
        <a:spcBef>
          <a:spcPct val="20000"/>
        </a:spcBef>
        <a:buFont typeface="Arial"/>
        <a:buChar char="•"/>
        <a:defRPr sz="2700" kern="1200">
          <a:solidFill>
            <a:schemeClr val="tx1"/>
          </a:solidFill>
          <a:latin typeface="+mn-lt"/>
          <a:ea typeface="+mn-ea"/>
          <a:cs typeface="+mn-cs"/>
        </a:defRPr>
      </a:lvl8pPr>
      <a:lvl9pPr marL="5173452" indent="-304296" algn="l" defTabSz="60859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8595" rtl="0" eaLnBrk="1" latinLnBrk="0" hangingPunct="1">
        <a:defRPr sz="2400" kern="1200">
          <a:solidFill>
            <a:schemeClr val="tx1"/>
          </a:solidFill>
          <a:latin typeface="+mn-lt"/>
          <a:ea typeface="+mn-ea"/>
          <a:cs typeface="+mn-cs"/>
        </a:defRPr>
      </a:lvl1pPr>
      <a:lvl2pPr marL="608595" algn="l" defTabSz="608595" rtl="0" eaLnBrk="1" latinLnBrk="0" hangingPunct="1">
        <a:defRPr sz="2400" kern="1200">
          <a:solidFill>
            <a:schemeClr val="tx1"/>
          </a:solidFill>
          <a:latin typeface="+mn-lt"/>
          <a:ea typeface="+mn-ea"/>
          <a:cs typeface="+mn-cs"/>
        </a:defRPr>
      </a:lvl2pPr>
      <a:lvl3pPr marL="1217310" algn="l" defTabSz="608595" rtl="0" eaLnBrk="1" latinLnBrk="0" hangingPunct="1">
        <a:defRPr sz="2400" kern="1200">
          <a:solidFill>
            <a:schemeClr val="tx1"/>
          </a:solidFill>
          <a:latin typeface="+mn-lt"/>
          <a:ea typeface="+mn-ea"/>
          <a:cs typeface="+mn-cs"/>
        </a:defRPr>
      </a:lvl3pPr>
      <a:lvl4pPr marL="1825944" algn="l" defTabSz="608595" rtl="0" eaLnBrk="1" latinLnBrk="0" hangingPunct="1">
        <a:defRPr sz="2400" kern="1200">
          <a:solidFill>
            <a:schemeClr val="tx1"/>
          </a:solidFill>
          <a:latin typeface="+mn-lt"/>
          <a:ea typeface="+mn-ea"/>
          <a:cs typeface="+mn-cs"/>
        </a:defRPr>
      </a:lvl4pPr>
      <a:lvl5pPr marL="2434618" algn="l" defTabSz="608595" rtl="0" eaLnBrk="1" latinLnBrk="0" hangingPunct="1">
        <a:defRPr sz="2400" kern="1200">
          <a:solidFill>
            <a:schemeClr val="tx1"/>
          </a:solidFill>
          <a:latin typeface="+mn-lt"/>
          <a:ea typeface="+mn-ea"/>
          <a:cs typeface="+mn-cs"/>
        </a:defRPr>
      </a:lvl5pPr>
      <a:lvl6pPr marL="3043212" algn="l" defTabSz="608595" rtl="0" eaLnBrk="1" latinLnBrk="0" hangingPunct="1">
        <a:defRPr sz="2400" kern="1200">
          <a:solidFill>
            <a:schemeClr val="tx1"/>
          </a:solidFill>
          <a:latin typeface="+mn-lt"/>
          <a:ea typeface="+mn-ea"/>
          <a:cs typeface="+mn-cs"/>
        </a:defRPr>
      </a:lvl6pPr>
      <a:lvl7pPr marL="3651807" algn="l" defTabSz="608595" rtl="0" eaLnBrk="1" latinLnBrk="0" hangingPunct="1">
        <a:defRPr sz="2400" kern="1200">
          <a:solidFill>
            <a:schemeClr val="tx1"/>
          </a:solidFill>
          <a:latin typeface="+mn-lt"/>
          <a:ea typeface="+mn-ea"/>
          <a:cs typeface="+mn-cs"/>
        </a:defRPr>
      </a:lvl7pPr>
      <a:lvl8pPr marL="4260480" algn="l" defTabSz="608595" rtl="0" eaLnBrk="1" latinLnBrk="0" hangingPunct="1">
        <a:defRPr sz="2400" kern="1200">
          <a:solidFill>
            <a:schemeClr val="tx1"/>
          </a:solidFill>
          <a:latin typeface="+mn-lt"/>
          <a:ea typeface="+mn-ea"/>
          <a:cs typeface="+mn-cs"/>
        </a:defRPr>
      </a:lvl8pPr>
      <a:lvl9pPr marL="4869137" algn="l" defTabSz="60859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5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29.png"/><Relationship Id="rId6" Type="http://schemas.openxmlformats.org/officeDocument/2006/relationships/image" Target="../media/image107.png"/><Relationship Id="rId1" Type="http://schemas.openxmlformats.org/officeDocument/2006/relationships/slideLayout" Target="../slideLayouts/slideLayout113.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29.png"/><Relationship Id="rId6" Type="http://schemas.openxmlformats.org/officeDocument/2006/relationships/image" Target="../media/image110.png"/><Relationship Id="rId1" Type="http://schemas.openxmlformats.org/officeDocument/2006/relationships/slideLayout" Target="../slideLayouts/slideLayout113.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105.png"/><Relationship Id="rId3" Type="http://schemas.openxmlformats.org/officeDocument/2006/relationships/image" Target="../media/image106.png"/></Relationships>
</file>

<file path=ppt/slides/_rels/slide13.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29.png"/><Relationship Id="rId6" Type="http://schemas.openxmlformats.org/officeDocument/2006/relationships/image" Target="../media/image111.png"/><Relationship Id="rId1" Type="http://schemas.openxmlformats.org/officeDocument/2006/relationships/slideLayout" Target="../slideLayouts/slideLayout91.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91.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29.png"/><Relationship Id="rId6" Type="http://schemas.openxmlformats.org/officeDocument/2006/relationships/image" Target="../media/image112.png"/><Relationship Id="rId1" Type="http://schemas.openxmlformats.org/officeDocument/2006/relationships/slideLayout" Target="../slideLayouts/slideLayout113.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13.png"/><Relationship Id="rId5" Type="http://schemas.openxmlformats.org/officeDocument/2006/relationships/image" Target="../media/image29.png"/><Relationship Id="rId6" Type="http://schemas.openxmlformats.org/officeDocument/2006/relationships/image" Target="../media/image114.png"/><Relationship Id="rId1" Type="http://schemas.openxmlformats.org/officeDocument/2006/relationships/slideLayout" Target="../slideLayouts/slideLayout91.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105.png"/><Relationship Id="rId3" Type="http://schemas.openxmlformats.org/officeDocument/2006/relationships/image" Target="../media/image106.png"/></Relationships>
</file>

<file path=ppt/slides/_rels/slide18.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13.png"/><Relationship Id="rId5" Type="http://schemas.openxmlformats.org/officeDocument/2006/relationships/image" Target="../media/image29.png"/><Relationship Id="rId6" Type="http://schemas.openxmlformats.org/officeDocument/2006/relationships/image" Target="../media/image115.png"/><Relationship Id="rId1" Type="http://schemas.openxmlformats.org/officeDocument/2006/relationships/slideLayout" Target="../slideLayouts/slideLayout91.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105.png"/><Relationship Id="rId3" Type="http://schemas.openxmlformats.org/officeDocument/2006/relationships/image" Target="../media/image10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29.png"/><Relationship Id="rId6" Type="http://schemas.openxmlformats.org/officeDocument/2006/relationships/image" Target="../media/image116.png"/><Relationship Id="rId1" Type="http://schemas.openxmlformats.org/officeDocument/2006/relationships/slideLayout" Target="../slideLayouts/slideLayout91.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105.png"/><Relationship Id="rId3" Type="http://schemas.openxmlformats.org/officeDocument/2006/relationships/image" Target="../media/image106.png"/></Relationships>
</file>

<file path=ppt/slides/_rels/slide22.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1" Type="http://schemas.openxmlformats.org/officeDocument/2006/relationships/slideLayout" Target="../slideLayouts/slideLayout110.xml"/><Relationship Id="rId2" Type="http://schemas.openxmlformats.org/officeDocument/2006/relationships/image" Target="../media/image1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105.png"/><Relationship Id="rId3" Type="http://schemas.openxmlformats.org/officeDocument/2006/relationships/image" Target="../media/image106.png"/></Relationships>
</file>

<file path=ppt/slides/_rels/slide24.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29.png"/><Relationship Id="rId1" Type="http://schemas.openxmlformats.org/officeDocument/2006/relationships/slideLayout" Target="../slideLayouts/slideLayout134.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1" Type="http://schemas.openxmlformats.org/officeDocument/2006/relationships/slideLayout" Target="../slideLayouts/slideLayout111.xml"/><Relationship Id="rId2" Type="http://schemas.openxmlformats.org/officeDocument/2006/relationships/image" Target="../media/image11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121.png"/><Relationship Id="rId3" Type="http://schemas.openxmlformats.org/officeDocument/2006/relationships/image" Target="../media/image1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xml.rels><?xml version="1.0" encoding="UTF-8" standalone="yes"?>
<Relationships xmlns="http://schemas.openxmlformats.org/package/2006/relationships"><Relationship Id="rId46" Type="http://schemas.openxmlformats.org/officeDocument/2006/relationships/image" Target="../media/image96.png"/><Relationship Id="rId20" Type="http://schemas.openxmlformats.org/officeDocument/2006/relationships/image" Target="../media/image70.png"/><Relationship Id="rId21" Type="http://schemas.openxmlformats.org/officeDocument/2006/relationships/image" Target="../media/image71.png"/><Relationship Id="rId22" Type="http://schemas.openxmlformats.org/officeDocument/2006/relationships/image" Target="../media/image72.png"/><Relationship Id="rId23" Type="http://schemas.openxmlformats.org/officeDocument/2006/relationships/image" Target="../media/image73.jpeg"/><Relationship Id="rId24" Type="http://schemas.openxmlformats.org/officeDocument/2006/relationships/image" Target="../media/image74.jpeg"/><Relationship Id="rId25" Type="http://schemas.openxmlformats.org/officeDocument/2006/relationships/image" Target="../media/image75.png"/><Relationship Id="rId26" Type="http://schemas.openxmlformats.org/officeDocument/2006/relationships/image" Target="../media/image76.png"/><Relationship Id="rId27" Type="http://schemas.openxmlformats.org/officeDocument/2006/relationships/image" Target="../media/image77.png"/><Relationship Id="rId28" Type="http://schemas.openxmlformats.org/officeDocument/2006/relationships/image" Target="../media/image78.png"/><Relationship Id="rId29" Type="http://schemas.openxmlformats.org/officeDocument/2006/relationships/image" Target="../media/image79.png"/><Relationship Id="rId1" Type="http://schemas.openxmlformats.org/officeDocument/2006/relationships/slideLayout" Target="../slideLayouts/slideLayout174.xml"/><Relationship Id="rId2" Type="http://schemas.openxmlformats.org/officeDocument/2006/relationships/notesSlide" Target="../notesSlides/notesSlide2.xml"/><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30" Type="http://schemas.openxmlformats.org/officeDocument/2006/relationships/image" Target="../media/image80.png"/><Relationship Id="rId31" Type="http://schemas.openxmlformats.org/officeDocument/2006/relationships/image" Target="../media/image81.png"/><Relationship Id="rId32" Type="http://schemas.openxmlformats.org/officeDocument/2006/relationships/image" Target="../media/image82.png"/><Relationship Id="rId9" Type="http://schemas.openxmlformats.org/officeDocument/2006/relationships/image" Target="../media/image59.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33" Type="http://schemas.openxmlformats.org/officeDocument/2006/relationships/image" Target="../media/image83.png"/><Relationship Id="rId34" Type="http://schemas.openxmlformats.org/officeDocument/2006/relationships/image" Target="../media/image84.png"/><Relationship Id="rId35" Type="http://schemas.openxmlformats.org/officeDocument/2006/relationships/image" Target="../media/image85.png"/><Relationship Id="rId36" Type="http://schemas.openxmlformats.org/officeDocument/2006/relationships/image" Target="../media/image86.png"/><Relationship Id="rId10" Type="http://schemas.openxmlformats.org/officeDocument/2006/relationships/image" Target="../media/image60.png"/><Relationship Id="rId11" Type="http://schemas.openxmlformats.org/officeDocument/2006/relationships/image" Target="../media/image61.png"/><Relationship Id="rId12" Type="http://schemas.openxmlformats.org/officeDocument/2006/relationships/image" Target="../media/image62.png"/><Relationship Id="rId13" Type="http://schemas.openxmlformats.org/officeDocument/2006/relationships/image" Target="../media/image63.png"/><Relationship Id="rId14" Type="http://schemas.openxmlformats.org/officeDocument/2006/relationships/image" Target="../media/image64.png"/><Relationship Id="rId15" Type="http://schemas.openxmlformats.org/officeDocument/2006/relationships/image" Target="../media/image65.png"/><Relationship Id="rId16" Type="http://schemas.openxmlformats.org/officeDocument/2006/relationships/image" Target="../media/image66.png"/><Relationship Id="rId17" Type="http://schemas.openxmlformats.org/officeDocument/2006/relationships/image" Target="../media/image67.png"/><Relationship Id="rId18" Type="http://schemas.openxmlformats.org/officeDocument/2006/relationships/image" Target="../media/image68.png"/><Relationship Id="rId19" Type="http://schemas.openxmlformats.org/officeDocument/2006/relationships/image" Target="../media/image69.png"/><Relationship Id="rId37" Type="http://schemas.openxmlformats.org/officeDocument/2006/relationships/image" Target="../media/image87.png"/><Relationship Id="rId38" Type="http://schemas.openxmlformats.org/officeDocument/2006/relationships/image" Target="../media/image88.gif"/><Relationship Id="rId39" Type="http://schemas.openxmlformats.org/officeDocument/2006/relationships/image" Target="../media/image89.png"/><Relationship Id="rId40" Type="http://schemas.openxmlformats.org/officeDocument/2006/relationships/image" Target="../media/image90.png"/><Relationship Id="rId41" Type="http://schemas.openxmlformats.org/officeDocument/2006/relationships/image" Target="../media/image91.png"/><Relationship Id="rId42" Type="http://schemas.openxmlformats.org/officeDocument/2006/relationships/image" Target="../media/image92.png"/><Relationship Id="rId43" Type="http://schemas.openxmlformats.org/officeDocument/2006/relationships/image" Target="../media/image93.png"/><Relationship Id="rId44" Type="http://schemas.openxmlformats.org/officeDocument/2006/relationships/image" Target="../media/image94.png"/><Relationship Id="rId45" Type="http://schemas.openxmlformats.org/officeDocument/2006/relationships/image" Target="../media/image9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19.xml"/><Relationship Id="rId3" Type="http://schemas.openxmlformats.org/officeDocument/2006/relationships/image" Target="../media/image1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notesSlide" Target="../notesSlides/notesSlide20.xml"/><Relationship Id="rId3" Type="http://schemas.openxmlformats.org/officeDocument/2006/relationships/image" Target="../media/image1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21.xml"/><Relationship Id="rId3" Type="http://schemas.openxmlformats.org/officeDocument/2006/relationships/image" Target="../media/image1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6.xml"/><Relationship Id="rId2" Type="http://schemas.openxmlformats.org/officeDocument/2006/relationships/notesSlide" Target="../notesSlides/notesSlide22.xml"/><Relationship Id="rId3" Type="http://schemas.openxmlformats.org/officeDocument/2006/relationships/image" Target="../media/image12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8.xml"/><Relationship Id="rId2" Type="http://schemas.openxmlformats.org/officeDocument/2006/relationships/image" Target="../media/image1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122.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28.png"/><Relationship Id="rId1" Type="http://schemas.openxmlformats.org/officeDocument/2006/relationships/slideLayout" Target="../slideLayouts/slideLayout113.xml"/><Relationship Id="rId2" Type="http://schemas.openxmlformats.org/officeDocument/2006/relationships/notesSlide" Target="../notesSlides/notesSlide25.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29.png"/><Relationship Id="rId1" Type="http://schemas.openxmlformats.org/officeDocument/2006/relationships/slideLayout" Target="../slideLayouts/slideLayout113.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3.xml"/><Relationship Id="rId3" Type="http://schemas.openxmlformats.org/officeDocument/2006/relationships/image" Target="../media/image97.jpe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1" Type="http://schemas.openxmlformats.org/officeDocument/2006/relationships/slideLayout" Target="../slideLayouts/slideLayout297.xml"/><Relationship Id="rId2" Type="http://schemas.openxmlformats.org/officeDocument/2006/relationships/notesSlide" Target="../notesSlides/notesSlide27.xml"/></Relationships>
</file>

<file path=ppt/slides/_rels/slide41.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134.png"/><Relationship Id="rId1" Type="http://schemas.openxmlformats.org/officeDocument/2006/relationships/slideLayout" Target="../slideLayouts/slideLayout111.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29.xml"/><Relationship Id="rId3" Type="http://schemas.openxmlformats.org/officeDocument/2006/relationships/image" Target="../media/image135.png"/></Relationships>
</file>

<file path=ppt/slides/_rels/slide43.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1" Type="http://schemas.openxmlformats.org/officeDocument/2006/relationships/slideLayout" Target="../slideLayouts/slideLayout112.xml"/><Relationship Id="rId2" Type="http://schemas.openxmlformats.org/officeDocument/2006/relationships/notesSlide" Target="../notesSlides/notesSlide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31.xml"/><Relationship Id="rId3" Type="http://schemas.openxmlformats.org/officeDocument/2006/relationships/image" Target="../media/image138.emf"/></Relationships>
</file>

<file path=ppt/slides/_rels/slide45.xml.rels><?xml version="1.0" encoding="UTF-8" standalone="yes"?>
<Relationships xmlns="http://schemas.openxmlformats.org/package/2006/relationships"><Relationship Id="rId3" Type="http://schemas.openxmlformats.org/officeDocument/2006/relationships/image" Target="../media/image138.emf"/><Relationship Id="rId4" Type="http://schemas.openxmlformats.org/officeDocument/2006/relationships/image" Target="../media/image139.png"/><Relationship Id="rId5" Type="http://schemas.openxmlformats.org/officeDocument/2006/relationships/image" Target="../media/image140.jpg"/><Relationship Id="rId6" Type="http://schemas.openxmlformats.org/officeDocument/2006/relationships/image" Target="../media/image141.png"/><Relationship Id="rId7" Type="http://schemas.openxmlformats.org/officeDocument/2006/relationships/image" Target="../media/image142.jpeg"/><Relationship Id="rId8" Type="http://schemas.openxmlformats.org/officeDocument/2006/relationships/image" Target="../media/image143.jpeg"/><Relationship Id="rId9" Type="http://schemas.openxmlformats.org/officeDocument/2006/relationships/image" Target="../media/image144.png"/><Relationship Id="rId10" Type="http://schemas.openxmlformats.org/officeDocument/2006/relationships/image" Target="../media/image145.png"/><Relationship Id="rId1" Type="http://schemas.openxmlformats.org/officeDocument/2006/relationships/slideLayout" Target="../slideLayouts/slideLayout118.xml"/><Relationship Id="rId2" Type="http://schemas.openxmlformats.org/officeDocument/2006/relationships/notesSlide" Target="../notesSlides/notesSlide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88.xml"/><Relationship Id="rId2" Type="http://schemas.openxmlformats.org/officeDocument/2006/relationships/image" Target="../media/image146.png"/><Relationship Id="rId3" Type="http://schemas.openxmlformats.org/officeDocument/2006/relationships/image" Target="../media/image147.png"/></Relationships>
</file>

<file path=ppt/slides/_rels/slide48.xml.rels><?xml version="1.0" encoding="UTF-8" standalone="yes"?>
<Relationships xmlns="http://schemas.openxmlformats.org/package/2006/relationships"><Relationship Id="rId11" Type="http://schemas.openxmlformats.org/officeDocument/2006/relationships/image" Target="../media/image156.emf"/><Relationship Id="rId12" Type="http://schemas.openxmlformats.org/officeDocument/2006/relationships/image" Target="../media/image157.emf"/><Relationship Id="rId13" Type="http://schemas.openxmlformats.org/officeDocument/2006/relationships/image" Target="../media/image158.emf"/><Relationship Id="rId14" Type="http://schemas.openxmlformats.org/officeDocument/2006/relationships/image" Target="../media/image159.emf"/><Relationship Id="rId15" Type="http://schemas.openxmlformats.org/officeDocument/2006/relationships/image" Target="../media/image160.emf"/><Relationship Id="rId16" Type="http://schemas.openxmlformats.org/officeDocument/2006/relationships/image" Target="../media/image161.emf"/><Relationship Id="rId17" Type="http://schemas.openxmlformats.org/officeDocument/2006/relationships/image" Target="../media/image162.emf"/><Relationship Id="rId18" Type="http://schemas.openxmlformats.org/officeDocument/2006/relationships/image" Target="../media/image163.png"/><Relationship Id="rId1" Type="http://schemas.openxmlformats.org/officeDocument/2006/relationships/slideLayout" Target="../slideLayouts/slideLayout383.xml"/><Relationship Id="rId2" Type="http://schemas.openxmlformats.org/officeDocument/2006/relationships/notesSlide" Target="../notesSlides/notesSlide33.xml"/><Relationship Id="rId3" Type="http://schemas.openxmlformats.org/officeDocument/2006/relationships/image" Target="../media/image148.emf"/><Relationship Id="rId4" Type="http://schemas.openxmlformats.org/officeDocument/2006/relationships/image" Target="../media/image149.emf"/><Relationship Id="rId5" Type="http://schemas.openxmlformats.org/officeDocument/2006/relationships/image" Target="../media/image150.emf"/><Relationship Id="rId6" Type="http://schemas.openxmlformats.org/officeDocument/2006/relationships/image" Target="../media/image151.emf"/><Relationship Id="rId7" Type="http://schemas.openxmlformats.org/officeDocument/2006/relationships/image" Target="../media/image152.emf"/><Relationship Id="rId8" Type="http://schemas.openxmlformats.org/officeDocument/2006/relationships/image" Target="../media/image153.emf"/><Relationship Id="rId9" Type="http://schemas.openxmlformats.org/officeDocument/2006/relationships/image" Target="../media/image154.emf"/><Relationship Id="rId10" Type="http://schemas.openxmlformats.org/officeDocument/2006/relationships/image" Target="../media/image155.emf"/></Relationships>
</file>

<file path=ppt/slides/_rels/slide49.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64.png"/><Relationship Id="rId5" Type="http://schemas.openxmlformats.org/officeDocument/2006/relationships/image" Target="../media/image165.png"/><Relationship Id="rId1" Type="http://schemas.openxmlformats.org/officeDocument/2006/relationships/slideLayout" Target="../slideLayouts/slideLayout383.xml"/><Relationship Id="rId2"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4.xml"/><Relationship Id="rId3" Type="http://schemas.openxmlformats.org/officeDocument/2006/relationships/chart" Target="../charts/char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8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8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66.png"/><Relationship Id="rId1" Type="http://schemas.openxmlformats.org/officeDocument/2006/relationships/slideLayout" Target="../slideLayouts/slideLayout395.xml"/><Relationship Id="rId2" Type="http://schemas.openxmlformats.org/officeDocument/2006/relationships/notesSlide" Target="../notesSlides/notesSlide35.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67.png"/><Relationship Id="rId1" Type="http://schemas.openxmlformats.org/officeDocument/2006/relationships/slideLayout" Target="../slideLayouts/slideLayout395.xml"/><Relationship Id="rId2" Type="http://schemas.openxmlformats.org/officeDocument/2006/relationships/notesSlide" Target="../notesSlides/notesSlide36.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68.png"/><Relationship Id="rId1" Type="http://schemas.openxmlformats.org/officeDocument/2006/relationships/slideLayout" Target="../slideLayouts/slideLayout395.xml"/><Relationship Id="rId2" Type="http://schemas.openxmlformats.org/officeDocument/2006/relationships/notesSlide" Target="../notesSlides/notesSlide37.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69.png"/><Relationship Id="rId1" Type="http://schemas.openxmlformats.org/officeDocument/2006/relationships/slideLayout" Target="../slideLayouts/slideLayout395.xml"/><Relationship Id="rId2" Type="http://schemas.openxmlformats.org/officeDocument/2006/relationships/notesSlide" Target="../notesSlides/notesSlide38.xml"/></Relationships>
</file>

<file path=ppt/slides/_rels/slide56.xml.rels><?xml version="1.0" encoding="UTF-8" standalone="yes"?>
<Relationships xmlns="http://schemas.openxmlformats.org/package/2006/relationships"><Relationship Id="rId3" Type="http://schemas.openxmlformats.org/officeDocument/2006/relationships/image" Target="../media/image170.jpg"/><Relationship Id="rId4" Type="http://schemas.openxmlformats.org/officeDocument/2006/relationships/image" Target="../media/image171.png"/><Relationship Id="rId5" Type="http://schemas.microsoft.com/office/2007/relationships/hdphoto" Target="../media/hdphoto2.wdp"/><Relationship Id="rId6" Type="http://schemas.openxmlformats.org/officeDocument/2006/relationships/image" Target="../media/image172.png"/><Relationship Id="rId7" Type="http://schemas.openxmlformats.org/officeDocument/2006/relationships/image" Target="../media/image173.png"/><Relationship Id="rId8" Type="http://schemas.openxmlformats.org/officeDocument/2006/relationships/image" Target="../media/image174.png"/><Relationship Id="rId1" Type="http://schemas.openxmlformats.org/officeDocument/2006/relationships/slideLayout" Target="../slideLayouts/slideLayout263.xml"/><Relationship Id="rId2" Type="http://schemas.openxmlformats.org/officeDocument/2006/relationships/notesSlide" Target="../notesSlides/notesSlide39.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52.png"/><Relationship Id="rId5" Type="http://schemas.openxmlformats.org/officeDocument/2006/relationships/chart" Target="../charts/chart3.xml"/><Relationship Id="rId1" Type="http://schemas.openxmlformats.org/officeDocument/2006/relationships/slideLayout" Target="../slideLayouts/slideLayout258.xml"/><Relationship Id="rId2" Type="http://schemas.openxmlformats.org/officeDocument/2006/relationships/notesSlide" Target="../notesSlides/notesSlide40.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52.png"/><Relationship Id="rId5" Type="http://schemas.openxmlformats.org/officeDocument/2006/relationships/chart" Target="../charts/chart4.xml"/><Relationship Id="rId1" Type="http://schemas.openxmlformats.org/officeDocument/2006/relationships/slideLayout" Target="../slideLayouts/slideLayout258.xml"/><Relationship Id="rId2" Type="http://schemas.openxmlformats.org/officeDocument/2006/relationships/notesSlide" Target="../notesSlides/notesSlide41.xml"/></Relationships>
</file>

<file path=ppt/slides/_rels/slide59.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50.png"/><Relationship Id="rId1" Type="http://schemas.openxmlformats.org/officeDocument/2006/relationships/slideLayout" Target="../slideLayouts/slideLayout215.xml"/><Relationship Id="rId2" Type="http://schemas.openxmlformats.org/officeDocument/2006/relationships/notesSlide" Target="../notesSlides/notesSlide42.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chart" Target="../charts/chart2.xml"/><Relationship Id="rId1" Type="http://schemas.openxmlformats.org/officeDocument/2006/relationships/slideLayout" Target="../slideLayouts/slideLayout113.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notesSlide" Target="../notesSlides/notesSlide43.xml"/><Relationship Id="rId3" Type="http://schemas.openxmlformats.org/officeDocument/2006/relationships/image" Target="../media/image176.png"/></Relationships>
</file>

<file path=ppt/slides/_rels/slide61.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image" Target="../media/image178.png"/><Relationship Id="rId5" Type="http://schemas.openxmlformats.org/officeDocument/2006/relationships/image" Target="../media/image179.png"/><Relationship Id="rId1" Type="http://schemas.openxmlformats.org/officeDocument/2006/relationships/slideLayout" Target="../slideLayouts/slideLayout229.xml"/><Relationship Id="rId2" Type="http://schemas.openxmlformats.org/officeDocument/2006/relationships/notesSlide" Target="../notesSlides/notesSlide44.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179.png"/><Relationship Id="rId5" Type="http://schemas.openxmlformats.org/officeDocument/2006/relationships/image" Target="../media/image180.png"/><Relationship Id="rId6" Type="http://schemas.openxmlformats.org/officeDocument/2006/relationships/image" Target="../media/image181.png"/><Relationship Id="rId7" Type="http://schemas.openxmlformats.org/officeDocument/2006/relationships/image" Target="../media/image182.png"/><Relationship Id="rId1" Type="http://schemas.openxmlformats.org/officeDocument/2006/relationships/slideLayout" Target="../slideLayouts/slideLayout249.xml"/><Relationship Id="rId2" Type="http://schemas.openxmlformats.org/officeDocument/2006/relationships/notesSlide" Target="../notesSlides/notesSlide45.xml"/></Relationships>
</file>

<file path=ppt/slides/_rels/slide63.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50.png"/><Relationship Id="rId1" Type="http://schemas.openxmlformats.org/officeDocument/2006/relationships/slideLayout" Target="../slideLayouts/slideLayout247.xml"/><Relationship Id="rId2" Type="http://schemas.openxmlformats.org/officeDocument/2006/relationships/notesSlide" Target="../notesSlides/notesSlide4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5.xml"/><Relationship Id="rId2" Type="http://schemas.openxmlformats.org/officeDocument/2006/relationships/notesSlide" Target="../notesSlides/notesSlide47.xml"/><Relationship Id="rId3" Type="http://schemas.openxmlformats.org/officeDocument/2006/relationships/image" Target="../media/image184.png"/></Relationships>
</file>

<file path=ppt/slides/_rels/slide65.xml.rels><?xml version="1.0" encoding="UTF-8" standalone="yes"?>
<Relationships xmlns="http://schemas.openxmlformats.org/package/2006/relationships"><Relationship Id="rId3" Type="http://schemas.openxmlformats.org/officeDocument/2006/relationships/image" Target="../media/image157.emf"/><Relationship Id="rId4" Type="http://schemas.openxmlformats.org/officeDocument/2006/relationships/image" Target="../media/image161.emf"/><Relationship Id="rId1" Type="http://schemas.openxmlformats.org/officeDocument/2006/relationships/slideLayout" Target="../slideLayouts/slideLayout241.xml"/><Relationship Id="rId2" Type="http://schemas.openxmlformats.org/officeDocument/2006/relationships/notesSlide" Target="../notesSlides/notesSlide48.xml"/></Relationships>
</file>

<file path=ppt/slides/_rels/slide66.xml.rels><?xml version="1.0" encoding="UTF-8" standalone="yes"?>
<Relationships xmlns="http://schemas.openxmlformats.org/package/2006/relationships"><Relationship Id="rId3" Type="http://schemas.openxmlformats.org/officeDocument/2006/relationships/image" Target="../media/image185.png"/><Relationship Id="rId4" Type="http://schemas.openxmlformats.org/officeDocument/2006/relationships/image" Target="../media/image186.png"/><Relationship Id="rId5" Type="http://schemas.openxmlformats.org/officeDocument/2006/relationships/image" Target="../media/image187.png"/><Relationship Id="rId6" Type="http://schemas.openxmlformats.org/officeDocument/2006/relationships/image" Target="../media/image179.png"/><Relationship Id="rId1" Type="http://schemas.openxmlformats.org/officeDocument/2006/relationships/slideLayout" Target="../slideLayouts/slideLayout241.xml"/><Relationship Id="rId2" Type="http://schemas.openxmlformats.org/officeDocument/2006/relationships/notesSlide" Target="../notesSlides/notesSlide4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50.xml"/><Relationship Id="rId3" Type="http://schemas.openxmlformats.org/officeDocument/2006/relationships/image" Target="../media/image138.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notesSlide" Target="../notesSlides/notesSlide51.xml"/><Relationship Id="rId3" Type="http://schemas.openxmlformats.org/officeDocument/2006/relationships/image" Target="../media/image188.png"/></Relationships>
</file>

<file path=ppt/slides/_rels/slide69.xml.rels><?xml version="1.0" encoding="UTF-8" standalone="yes"?>
<Relationships xmlns="http://schemas.openxmlformats.org/package/2006/relationships"><Relationship Id="rId3" Type="http://schemas.openxmlformats.org/officeDocument/2006/relationships/image" Target="../media/image189.png"/><Relationship Id="rId4" Type="http://schemas.openxmlformats.org/officeDocument/2006/relationships/image" Target="../media/image134.png"/><Relationship Id="rId1" Type="http://schemas.openxmlformats.org/officeDocument/2006/relationships/slideLayout" Target="../slideLayouts/slideLayout121.xml"/><Relationship Id="rId2" Type="http://schemas.openxmlformats.org/officeDocument/2006/relationships/notesSlide" Target="../notesSlides/notesSlide52.xml"/></Relationships>
</file>

<file path=ppt/slides/_rels/slide7.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png"/><Relationship Id="rId5" Type="http://schemas.openxmlformats.org/officeDocument/2006/relationships/image" Target="../media/image100.png"/><Relationship Id="rId1" Type="http://schemas.openxmlformats.org/officeDocument/2006/relationships/slideLayout" Target="../slideLayouts/slideLayout100.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7" Type="http://schemas.openxmlformats.org/officeDocument/2006/relationships/image" Target="../media/image30.png"/><Relationship Id="rId1" Type="http://schemas.openxmlformats.org/officeDocument/2006/relationships/slideLayout" Target="../slideLayouts/slideLayout96.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105.png"/><Relationship Id="rId3" Type="http://schemas.openxmlformats.org/officeDocument/2006/relationships/image" Target="../media/image10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606390"/>
            <a:fld id="{2E339157-7E38-A746-8170-34512E2A08F4}" type="slidenum">
              <a:rPr lang="en-US" smtClean="0">
                <a:solidFill>
                  <a:srgbClr val="000000">
                    <a:tint val="75000"/>
                  </a:srgbClr>
                </a:solidFill>
                <a:ea typeface="MS PGothic" panose="020B0600070205080204" pitchFamily="34" charset="-128"/>
              </a:rPr>
              <a:pPr defTabSz="606390"/>
              <a:t>1</a:t>
            </a:fld>
            <a:endParaRPr lang="en-US">
              <a:solidFill>
                <a:srgbClr val="000000">
                  <a:tint val="75000"/>
                </a:srgbClr>
              </a:solidFill>
              <a:ea typeface="MS PGothic" panose="020B0600070205080204" pitchFamily="34" charset="-128"/>
            </a:endParaRPr>
          </a:p>
        </p:txBody>
      </p:sp>
      <p:pic>
        <p:nvPicPr>
          <p:cNvPr id="3" name="Picture 2"/>
          <p:cNvPicPr>
            <a:picLocks noChangeAspect="1"/>
          </p:cNvPicPr>
          <p:nvPr/>
        </p:nvPicPr>
        <p:blipFill>
          <a:blip r:embed="rId3"/>
          <a:stretch>
            <a:fillRect/>
          </a:stretch>
        </p:blipFill>
        <p:spPr>
          <a:xfrm>
            <a:off x="0" y="0"/>
            <a:ext cx="12192000" cy="6864096"/>
          </a:xfrm>
          <a:prstGeom prst="rect">
            <a:avLst/>
          </a:prstGeom>
        </p:spPr>
      </p:pic>
      <p:sp>
        <p:nvSpPr>
          <p:cNvPr id="4" name="Title 1"/>
          <p:cNvSpPr txBox="1">
            <a:spLocks/>
          </p:cNvSpPr>
          <p:nvPr/>
        </p:nvSpPr>
        <p:spPr>
          <a:xfrm>
            <a:off x="4252896" y="3127969"/>
            <a:ext cx="7368731" cy="2381251"/>
          </a:xfrm>
          <a:prstGeom prst="rect">
            <a:avLst/>
          </a:prstGeom>
        </p:spPr>
        <p:txBody>
          <a:bodyPr vert="horz" lIns="91216" tIns="45714" rIns="91216" bIns="45714"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pPr>
              <a:lnSpc>
                <a:spcPts val="4500"/>
              </a:lnSpc>
            </a:pPr>
            <a:r>
              <a:rPr lang="en-US" sz="4400" b="0" spc="0" dirty="0">
                <a:solidFill>
                  <a:prstClr val="white"/>
                </a:solidFill>
                <a:latin typeface="Century Gothic" panose="020B0502020202020204" pitchFamily="34" charset="0"/>
                <a:ea typeface="Verdana" panose="020B0604030504040204" pitchFamily="34" charset="0"/>
                <a:cs typeface="Verdana" panose="020B0604030504040204" pitchFamily="34" charset="0"/>
              </a:rPr>
              <a:t> State of Audio, Media and</a:t>
            </a:r>
          </a:p>
          <a:p>
            <a:pPr>
              <a:lnSpc>
                <a:spcPts val="4500"/>
              </a:lnSpc>
            </a:pPr>
            <a:r>
              <a:rPr lang="en-US" sz="4400" b="0" spc="0" dirty="0">
                <a:solidFill>
                  <a:prstClr val="white"/>
                </a:solidFill>
                <a:latin typeface="Century Gothic" panose="020B0502020202020204" pitchFamily="34" charset="0"/>
                <a:ea typeface="Verdana" panose="020B0604030504040204" pitchFamily="34" charset="0"/>
                <a:cs typeface="Verdana" panose="020B0604030504040204" pitchFamily="34" charset="0"/>
              </a:rPr>
              <a:t> New Insights Capabilities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7809" y="1882163"/>
            <a:ext cx="3704499" cy="881312"/>
          </a:xfrm>
          <a:prstGeom prst="rect">
            <a:avLst/>
          </a:prstGeom>
        </p:spPr>
      </p:pic>
    </p:spTree>
    <p:extLst>
      <p:ext uri="{BB962C8B-B14F-4D97-AF65-F5344CB8AC3E}">
        <p14:creationId xmlns:p14="http://schemas.microsoft.com/office/powerpoint/2010/main" val="23132518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txBox="1">
            <a:spLocks/>
          </p:cNvSpPr>
          <p:nvPr/>
        </p:nvSpPr>
        <p:spPr bwMode="auto">
          <a:xfrm>
            <a:off x="3401544" y="425451"/>
            <a:ext cx="84031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86" rIns="91408" bIns="45786" anchor="ctr"/>
          <a:lstStyle>
            <a:lvl1pPr>
              <a:defRPr>
                <a:solidFill>
                  <a:schemeClr val="tx1"/>
                </a:solidFill>
                <a:latin typeface="Century Gothic" panose="020B0502020202020204" pitchFamily="34" charset="0"/>
              </a:defRPr>
            </a:lvl1pPr>
            <a:lvl2pPr>
              <a:defRPr>
                <a:solidFill>
                  <a:schemeClr val="tx1"/>
                </a:solidFill>
                <a:latin typeface="Century Gothic" panose="020B0502020202020204" pitchFamily="34" charset="0"/>
              </a:defRPr>
            </a:lvl2pPr>
            <a:lvl3pPr>
              <a:defRPr>
                <a:solidFill>
                  <a:schemeClr val="tx1"/>
                </a:solidFill>
                <a:latin typeface="Century Gothic" panose="020B0502020202020204" pitchFamily="34" charset="0"/>
              </a:defRPr>
            </a:lvl3pPr>
            <a:lvl4pPr>
              <a:defRPr>
                <a:solidFill>
                  <a:schemeClr val="tx1"/>
                </a:solidFill>
                <a:latin typeface="Century Gothic" panose="020B0502020202020204" pitchFamily="34" charset="0"/>
              </a:defRPr>
            </a:lvl4pPr>
            <a:lvl5pPr>
              <a:defRPr>
                <a:solidFill>
                  <a:schemeClr val="tx1"/>
                </a:solidFill>
                <a:latin typeface="Century Gothic" panose="020B0502020202020204" pitchFamily="34" charset="0"/>
              </a:defRPr>
            </a:lvl5pPr>
            <a:lvl6pPr marL="2284413" indent="1588" eaLnBrk="0" fontAlgn="base" hangingPunct="0">
              <a:spcBef>
                <a:spcPct val="0"/>
              </a:spcBef>
              <a:spcAft>
                <a:spcPct val="0"/>
              </a:spcAft>
              <a:defRPr>
                <a:solidFill>
                  <a:schemeClr val="tx1"/>
                </a:solidFill>
                <a:latin typeface="Century Gothic" panose="020B0502020202020204" pitchFamily="34" charset="0"/>
              </a:defRPr>
            </a:lvl6pPr>
            <a:lvl7pPr marL="2741613" indent="1588" eaLnBrk="0" fontAlgn="base" hangingPunct="0">
              <a:spcBef>
                <a:spcPct val="0"/>
              </a:spcBef>
              <a:spcAft>
                <a:spcPct val="0"/>
              </a:spcAft>
              <a:defRPr>
                <a:solidFill>
                  <a:schemeClr val="tx1"/>
                </a:solidFill>
                <a:latin typeface="Century Gothic" panose="020B0502020202020204" pitchFamily="34" charset="0"/>
              </a:defRPr>
            </a:lvl7pPr>
            <a:lvl8pPr marL="3198813" indent="1588" eaLnBrk="0" fontAlgn="base" hangingPunct="0">
              <a:spcBef>
                <a:spcPct val="0"/>
              </a:spcBef>
              <a:spcAft>
                <a:spcPct val="0"/>
              </a:spcAft>
              <a:defRPr>
                <a:solidFill>
                  <a:schemeClr val="tx1"/>
                </a:solidFill>
                <a:latin typeface="Century Gothic" panose="020B0502020202020204" pitchFamily="34" charset="0"/>
              </a:defRPr>
            </a:lvl8pPr>
            <a:lvl9pPr marL="3656013" indent="1588" eaLnBrk="0" fontAlgn="base" hangingPunct="0">
              <a:spcBef>
                <a:spcPct val="0"/>
              </a:spcBef>
              <a:spcAft>
                <a:spcPct val="0"/>
              </a:spcAft>
              <a:defRPr>
                <a:solidFill>
                  <a:schemeClr val="tx1"/>
                </a:solidFill>
                <a:latin typeface="Century Gothic" panose="020B0502020202020204" pitchFamily="34" charset="0"/>
              </a:defRPr>
            </a:lvl9pPr>
          </a:lstStyle>
          <a:p>
            <a:pPr algn="ctr" defTabSz="1216710" fontAlgn="base">
              <a:lnSpc>
                <a:spcPts val="4000"/>
              </a:lnSpc>
              <a:spcBef>
                <a:spcPct val="0"/>
              </a:spcBef>
              <a:spcAft>
                <a:spcPct val="0"/>
              </a:spcAft>
            </a:pPr>
            <a:r>
              <a:rPr lang="en-US" altLang="en-US" sz="3900" b="1">
                <a:solidFill>
                  <a:srgbClr val="003463"/>
                </a:solidFill>
                <a:ea typeface="MS PGothic" panose="020B0600070205080204" pitchFamily="34" charset="-128"/>
                <a:cs typeface="Verdana" panose="020B0604030504040204" pitchFamily="34" charset="0"/>
              </a:rPr>
              <a:t>Advertisers and agencies</a:t>
            </a:r>
            <a:br>
              <a:rPr lang="en-US" altLang="en-US" sz="3900" b="1">
                <a:solidFill>
                  <a:srgbClr val="003463"/>
                </a:solidFill>
                <a:ea typeface="MS PGothic" panose="020B0600070205080204" pitchFamily="34" charset="-128"/>
                <a:cs typeface="Verdana" panose="020B0604030504040204" pitchFamily="34" charset="0"/>
              </a:rPr>
            </a:br>
            <a:r>
              <a:rPr lang="en-US" altLang="en-US" sz="3900" b="1">
                <a:solidFill>
                  <a:srgbClr val="003463"/>
                </a:solidFill>
                <a:ea typeface="MS PGothic" panose="020B0600070205080204" pitchFamily="34" charset="-128"/>
                <a:cs typeface="Verdana" panose="020B0604030504040204" pitchFamily="34" charset="0"/>
              </a:rPr>
              <a:t>think AM/FM radio’s weekly</a:t>
            </a:r>
            <a:br>
              <a:rPr lang="en-US" altLang="en-US" sz="3900" b="1">
                <a:solidFill>
                  <a:srgbClr val="003463"/>
                </a:solidFill>
                <a:ea typeface="MS PGothic" panose="020B0600070205080204" pitchFamily="34" charset="-128"/>
                <a:cs typeface="Verdana" panose="020B0604030504040204" pitchFamily="34" charset="0"/>
              </a:rPr>
            </a:br>
            <a:r>
              <a:rPr lang="en-US" altLang="en-US" sz="3900" b="1">
                <a:solidFill>
                  <a:srgbClr val="003463"/>
                </a:solidFill>
                <a:ea typeface="MS PGothic" panose="020B0600070205080204" pitchFamily="34" charset="-128"/>
                <a:cs typeface="Verdana" panose="020B0604030504040204" pitchFamily="34" charset="0"/>
              </a:rPr>
              <a:t>reach is 62%</a:t>
            </a:r>
          </a:p>
        </p:txBody>
      </p:sp>
      <p:sp>
        <p:nvSpPr>
          <p:cNvPr id="137219" name="TextBox 26"/>
          <p:cNvSpPr txBox="1">
            <a:spLocks noChangeArrowheads="1"/>
          </p:cNvSpPr>
          <p:nvPr/>
        </p:nvSpPr>
        <p:spPr bwMode="auto">
          <a:xfrm>
            <a:off x="2292351" y="6464410"/>
            <a:ext cx="7607300" cy="23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86" rIns="91408" bIns="45786">
            <a:spAutoFit/>
          </a:bodyPr>
          <a:lstStyle>
            <a:lvl1pPr defTabSz="457200">
              <a:defRPr>
                <a:solidFill>
                  <a:schemeClr val="tx1"/>
                </a:solidFill>
                <a:latin typeface="Century Gothic" panose="020B0502020202020204" pitchFamily="34" charset="0"/>
              </a:defRPr>
            </a:lvl1pPr>
            <a:lvl2pPr marL="742950" indent="-285750" defTabSz="457200">
              <a:defRPr>
                <a:solidFill>
                  <a:schemeClr val="tx1"/>
                </a:solidFill>
                <a:latin typeface="Century Gothic" panose="020B0502020202020204" pitchFamily="34" charset="0"/>
              </a:defRPr>
            </a:lvl2pPr>
            <a:lvl3pPr marL="1143000" indent="-228600" defTabSz="457200">
              <a:defRPr>
                <a:solidFill>
                  <a:schemeClr val="tx1"/>
                </a:solidFill>
                <a:latin typeface="Century Gothic" panose="020B0502020202020204" pitchFamily="34" charset="0"/>
              </a:defRPr>
            </a:lvl3pPr>
            <a:lvl4pPr marL="1600200" indent="-228600" defTabSz="457200">
              <a:defRPr>
                <a:solidFill>
                  <a:schemeClr val="tx1"/>
                </a:solidFill>
                <a:latin typeface="Century Gothic" panose="020B0502020202020204" pitchFamily="34" charset="0"/>
              </a:defRPr>
            </a:lvl4pPr>
            <a:lvl5pPr marL="2057400" indent="-228600" defTabSz="4572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fontAlgn="base">
              <a:spcBef>
                <a:spcPct val="0"/>
              </a:spcBef>
              <a:spcAft>
                <a:spcPts val="1200"/>
              </a:spcAft>
            </a:pPr>
            <a:r>
              <a:rPr lang="en-US" altLang="en-US" sz="900">
                <a:solidFill>
                  <a:srgbClr val="FFFFFF"/>
                </a:solidFill>
                <a:ea typeface="MS PGothic" panose="020B0600070205080204" pitchFamily="34" charset="-128"/>
              </a:rPr>
              <a:t>Source: Advertiser Perceptions, May 2017, 316 advertisers and agencies</a:t>
            </a:r>
          </a:p>
        </p:txBody>
      </p:sp>
      <p:sp>
        <p:nvSpPr>
          <p:cNvPr id="137220" name="TextBox 31"/>
          <p:cNvSpPr txBox="1">
            <a:spLocks noChangeArrowheads="1"/>
          </p:cNvSpPr>
          <p:nvPr/>
        </p:nvSpPr>
        <p:spPr bwMode="auto">
          <a:xfrm>
            <a:off x="1420335" y="2328333"/>
            <a:ext cx="9351433" cy="67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86" rIns="91408" bIns="45786">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561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561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561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5613" eaLnBrk="0" fontAlgn="base" hangingPunct="0">
              <a:spcBef>
                <a:spcPct val="0"/>
              </a:spcBef>
              <a:spcAft>
                <a:spcPct val="0"/>
              </a:spcAft>
              <a:defRPr>
                <a:solidFill>
                  <a:schemeClr val="tx1"/>
                </a:solidFill>
                <a:latin typeface="Century Gothic" panose="020B0502020202020204" pitchFamily="34" charset="0"/>
              </a:defRPr>
            </a:lvl9pPr>
          </a:lstStyle>
          <a:p>
            <a:pPr algn="ctr" defTabSz="606200" fontAlgn="base">
              <a:spcBef>
                <a:spcPct val="0"/>
              </a:spcBef>
              <a:spcAft>
                <a:spcPct val="0"/>
              </a:spcAft>
            </a:pPr>
            <a:r>
              <a:rPr lang="en-US" altLang="en-US" b="1">
                <a:solidFill>
                  <a:srgbClr val="003463"/>
                </a:solidFill>
                <a:ea typeface="MS PGothic" panose="020B0600070205080204" pitchFamily="34" charset="-128"/>
              </a:rPr>
              <a:t>Advertiser Perceptions study of 316 advertisers &amp; agencies:</a:t>
            </a:r>
            <a:br>
              <a:rPr lang="en-US" altLang="en-US" b="1">
                <a:solidFill>
                  <a:srgbClr val="003463"/>
                </a:solidFill>
                <a:ea typeface="MS PGothic" panose="020B0600070205080204" pitchFamily="34" charset="-128"/>
              </a:rPr>
            </a:br>
            <a:r>
              <a:rPr lang="en-US" altLang="en-US" b="1">
                <a:solidFill>
                  <a:srgbClr val="003463"/>
                </a:solidFill>
                <a:ea typeface="MS PGothic" panose="020B0600070205080204" pitchFamily="34" charset="-128"/>
              </a:rPr>
              <a:t>“What % of Americans are reached weekly by AM/FM radio?” </a:t>
            </a:r>
          </a:p>
        </p:txBody>
      </p:sp>
      <p:pic>
        <p:nvPicPr>
          <p:cNvPr id="137221" name="Picture 3" descr="HAND2.png"/>
          <p:cNvPicPr>
            <a:picLocks noChangeAspect="1"/>
          </p:cNvPicPr>
          <p:nvPr/>
        </p:nvPicPr>
        <p:blipFill>
          <a:blip r:embed="rId3">
            <a:extLst>
              <a:ext uri="{28A0092B-C50C-407E-A947-70E740481C1C}">
                <a14:useLocalDpi xmlns:a14="http://schemas.microsoft.com/office/drawing/2010/main" val="0"/>
              </a:ext>
            </a:extLst>
          </a:blip>
          <a:srcRect l="30679"/>
          <a:stretch>
            <a:fillRect/>
          </a:stretch>
        </p:blipFill>
        <p:spPr bwMode="auto">
          <a:xfrm>
            <a:off x="-14818" y="-416984"/>
            <a:ext cx="3422651" cy="3380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MYTH.png"/>
          <p:cNvPicPr>
            <a:picLocks noChangeAspect="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212" t="-314" r="-212" b="88547"/>
          <a:stretch/>
        </p:blipFill>
        <p:spPr bwMode="auto">
          <a:xfrm>
            <a:off x="748772" y="76201"/>
            <a:ext cx="2295408" cy="1491979"/>
          </a:xfrm>
          <a:prstGeom prst="rect">
            <a:avLst/>
          </a:prstGeom>
          <a:noFill/>
          <a:ln>
            <a:noFill/>
          </a:ln>
          <a:extLst/>
        </p:spPr>
      </p:pic>
      <p:pic>
        <p:nvPicPr>
          <p:cNvPr id="137223" name="Picture 8" descr="GP_DividerBa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51200" y="1780117"/>
            <a:ext cx="8940800" cy="58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4"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81151" y="2910417"/>
            <a:ext cx="9552516" cy="285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59972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Box 2"/>
          <p:cNvSpPr txBox="1">
            <a:spLocks noChangeArrowheads="1"/>
          </p:cNvSpPr>
          <p:nvPr/>
        </p:nvSpPr>
        <p:spPr bwMode="auto">
          <a:xfrm>
            <a:off x="3583568" y="6396567"/>
            <a:ext cx="5024967" cy="37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8" tIns="45786" rIns="91408" bIns="45786">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561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561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561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5613" eaLnBrk="0" fontAlgn="base" hangingPunct="0">
              <a:spcBef>
                <a:spcPct val="0"/>
              </a:spcBef>
              <a:spcAft>
                <a:spcPct val="0"/>
              </a:spcAft>
              <a:defRPr>
                <a:solidFill>
                  <a:schemeClr val="tx1"/>
                </a:solidFill>
                <a:latin typeface="Century Gothic" panose="020B0502020202020204" pitchFamily="34" charset="0"/>
              </a:defRPr>
            </a:lvl9pPr>
          </a:lstStyle>
          <a:p>
            <a:pPr algn="ctr" defTabSz="606200" fontAlgn="base">
              <a:spcBef>
                <a:spcPct val="0"/>
              </a:spcBef>
              <a:spcAft>
                <a:spcPct val="0"/>
              </a:spcAft>
            </a:pPr>
            <a:r>
              <a:rPr lang="en-US" altLang="en-US" sz="900">
                <a:solidFill>
                  <a:srgbClr val="FFFFFF"/>
                </a:solidFill>
                <a:ea typeface="MS PGothic" panose="020B0600070205080204" pitchFamily="34" charset="-128"/>
              </a:rPr>
              <a:t>Source: Perception: Advertiser Perceptions, May 2017, 316 advertisers and agencies</a:t>
            </a:r>
          </a:p>
          <a:p>
            <a:pPr algn="ctr" defTabSz="606200" fontAlgn="base">
              <a:spcBef>
                <a:spcPct val="0"/>
              </a:spcBef>
              <a:spcAft>
                <a:spcPct val="0"/>
              </a:spcAft>
            </a:pPr>
            <a:r>
              <a:rPr lang="en-US" altLang="en-US" sz="900">
                <a:solidFill>
                  <a:srgbClr val="FFFFFF"/>
                </a:solidFill>
                <a:ea typeface="MS PGothic" panose="020B0600070205080204" pitchFamily="34" charset="-128"/>
              </a:rPr>
              <a:t>Reality: Nielsen Comparable Metrics Report Q3 2016</a:t>
            </a:r>
          </a:p>
        </p:txBody>
      </p:sp>
      <p:grpSp>
        <p:nvGrpSpPr>
          <p:cNvPr id="139267" name="Group 19"/>
          <p:cNvGrpSpPr>
            <a:grpSpLocks/>
          </p:cNvGrpSpPr>
          <p:nvPr/>
        </p:nvGrpSpPr>
        <p:grpSpPr bwMode="auto">
          <a:xfrm>
            <a:off x="-14816" y="-8467"/>
            <a:ext cx="4944535" cy="3276600"/>
            <a:chOff x="533453" y="0"/>
            <a:chExt cx="4931275" cy="3276600"/>
          </a:xfrm>
        </p:grpSpPr>
        <p:pic>
          <p:nvPicPr>
            <p:cNvPr id="139272" name="Picture 20" descr="HAND3.png"/>
            <p:cNvPicPr>
              <a:picLocks noChangeAspect="1"/>
            </p:cNvPicPr>
            <p:nvPr/>
          </p:nvPicPr>
          <p:blipFill>
            <a:blip r:embed="rId3">
              <a:extLst>
                <a:ext uri="{28A0092B-C50C-407E-A947-70E740481C1C}">
                  <a14:useLocalDpi xmlns:a14="http://schemas.microsoft.com/office/drawing/2010/main" val="0"/>
                </a:ext>
              </a:extLst>
            </a:blip>
            <a:srcRect l="16740" t="35266" r="-879" b="-2515"/>
            <a:stretch>
              <a:fillRect/>
            </a:stretch>
          </p:blipFill>
          <p:spPr bwMode="auto">
            <a:xfrm>
              <a:off x="533453" y="0"/>
              <a:ext cx="49312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3" name="Picture 21" descr="Fact_Niels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85396">
              <a:off x="2016907" y="630599"/>
              <a:ext cx="2399337" cy="132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9268" name="Title 1"/>
          <p:cNvSpPr txBox="1">
            <a:spLocks/>
          </p:cNvSpPr>
          <p:nvPr/>
        </p:nvSpPr>
        <p:spPr bwMode="auto">
          <a:xfrm>
            <a:off x="4186767" y="713317"/>
            <a:ext cx="757978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86" rIns="91408" bIns="45786"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561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561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561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5613" eaLnBrk="0" fontAlgn="base" hangingPunct="0">
              <a:spcBef>
                <a:spcPct val="0"/>
              </a:spcBef>
              <a:spcAft>
                <a:spcPct val="0"/>
              </a:spcAft>
              <a:defRPr>
                <a:solidFill>
                  <a:schemeClr val="tx1"/>
                </a:solidFill>
                <a:latin typeface="Century Gothic" panose="020B0502020202020204" pitchFamily="34" charset="0"/>
              </a:defRPr>
            </a:lvl9pPr>
          </a:lstStyle>
          <a:p>
            <a:pPr algn="ctr" defTabSz="606200" fontAlgn="base">
              <a:lnSpc>
                <a:spcPct val="80000"/>
              </a:lnSpc>
              <a:spcBef>
                <a:spcPct val="0"/>
              </a:spcBef>
              <a:spcAft>
                <a:spcPct val="0"/>
              </a:spcAft>
            </a:pPr>
            <a:r>
              <a:rPr lang="en-US" altLang="en-US" sz="3900" b="1">
                <a:solidFill>
                  <a:srgbClr val="003463"/>
                </a:solidFill>
                <a:ea typeface="MS PGothic" panose="020B0600070205080204" pitchFamily="34" charset="-128"/>
              </a:rPr>
              <a:t>93% of Americans are</a:t>
            </a:r>
            <a:br>
              <a:rPr lang="en-US" altLang="en-US" sz="3900" b="1">
                <a:solidFill>
                  <a:srgbClr val="003463"/>
                </a:solidFill>
                <a:ea typeface="MS PGothic" panose="020B0600070205080204" pitchFamily="34" charset="-128"/>
              </a:rPr>
            </a:br>
            <a:r>
              <a:rPr lang="en-US" altLang="en-US" sz="3900" b="1">
                <a:solidFill>
                  <a:srgbClr val="003463"/>
                </a:solidFill>
                <a:ea typeface="MS PGothic" panose="020B0600070205080204" pitchFamily="34" charset="-128"/>
              </a:rPr>
              <a:t>reached by AM/FM</a:t>
            </a:r>
            <a:br>
              <a:rPr lang="en-US" altLang="en-US" sz="3900" b="1">
                <a:solidFill>
                  <a:srgbClr val="003463"/>
                </a:solidFill>
                <a:ea typeface="MS PGothic" panose="020B0600070205080204" pitchFamily="34" charset="-128"/>
              </a:rPr>
            </a:br>
            <a:r>
              <a:rPr lang="en-US" altLang="en-US" sz="3900" b="1">
                <a:solidFill>
                  <a:srgbClr val="003463"/>
                </a:solidFill>
                <a:ea typeface="MS PGothic" panose="020B0600070205080204" pitchFamily="34" charset="-128"/>
              </a:rPr>
              <a:t>radio weekly</a:t>
            </a:r>
          </a:p>
        </p:txBody>
      </p:sp>
      <p:sp>
        <p:nvSpPr>
          <p:cNvPr id="139269" name="Title 1"/>
          <p:cNvSpPr txBox="1">
            <a:spLocks/>
          </p:cNvSpPr>
          <p:nvPr/>
        </p:nvSpPr>
        <p:spPr bwMode="auto">
          <a:xfrm>
            <a:off x="2681817" y="2448984"/>
            <a:ext cx="6830483" cy="60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86" rIns="91408" bIns="45786" anchor="ctr"/>
          <a:lstStyle>
            <a:lvl1pPr>
              <a:defRPr>
                <a:solidFill>
                  <a:schemeClr val="tx1"/>
                </a:solidFill>
                <a:latin typeface="Century Gothic" panose="020B0502020202020204" pitchFamily="34" charset="0"/>
              </a:defRPr>
            </a:lvl1pPr>
            <a:lvl2pPr>
              <a:defRPr>
                <a:solidFill>
                  <a:schemeClr val="tx1"/>
                </a:solidFill>
                <a:latin typeface="Century Gothic" panose="020B0502020202020204" pitchFamily="34" charset="0"/>
              </a:defRPr>
            </a:lvl2pPr>
            <a:lvl3pPr>
              <a:defRPr>
                <a:solidFill>
                  <a:schemeClr val="tx1"/>
                </a:solidFill>
                <a:latin typeface="Century Gothic" panose="020B0502020202020204" pitchFamily="34" charset="0"/>
              </a:defRPr>
            </a:lvl3pPr>
            <a:lvl4pPr>
              <a:defRPr>
                <a:solidFill>
                  <a:schemeClr val="tx1"/>
                </a:solidFill>
                <a:latin typeface="Century Gothic" panose="020B0502020202020204" pitchFamily="34" charset="0"/>
              </a:defRPr>
            </a:lvl4pPr>
            <a:lvl5pPr>
              <a:defRPr>
                <a:solidFill>
                  <a:schemeClr val="tx1"/>
                </a:solidFill>
                <a:latin typeface="Century Gothic" panose="020B0502020202020204" pitchFamily="34" charset="0"/>
              </a:defRPr>
            </a:lvl5pPr>
            <a:lvl6pPr marL="2284413" indent="1588" eaLnBrk="0" fontAlgn="base" hangingPunct="0">
              <a:spcBef>
                <a:spcPct val="0"/>
              </a:spcBef>
              <a:spcAft>
                <a:spcPct val="0"/>
              </a:spcAft>
              <a:defRPr>
                <a:solidFill>
                  <a:schemeClr val="tx1"/>
                </a:solidFill>
                <a:latin typeface="Century Gothic" panose="020B0502020202020204" pitchFamily="34" charset="0"/>
              </a:defRPr>
            </a:lvl6pPr>
            <a:lvl7pPr marL="2741613" indent="1588" eaLnBrk="0" fontAlgn="base" hangingPunct="0">
              <a:spcBef>
                <a:spcPct val="0"/>
              </a:spcBef>
              <a:spcAft>
                <a:spcPct val="0"/>
              </a:spcAft>
              <a:defRPr>
                <a:solidFill>
                  <a:schemeClr val="tx1"/>
                </a:solidFill>
                <a:latin typeface="Century Gothic" panose="020B0502020202020204" pitchFamily="34" charset="0"/>
              </a:defRPr>
            </a:lvl7pPr>
            <a:lvl8pPr marL="3198813" indent="1588" eaLnBrk="0" fontAlgn="base" hangingPunct="0">
              <a:spcBef>
                <a:spcPct val="0"/>
              </a:spcBef>
              <a:spcAft>
                <a:spcPct val="0"/>
              </a:spcAft>
              <a:defRPr>
                <a:solidFill>
                  <a:schemeClr val="tx1"/>
                </a:solidFill>
                <a:latin typeface="Century Gothic" panose="020B0502020202020204" pitchFamily="34" charset="0"/>
              </a:defRPr>
            </a:lvl8pPr>
            <a:lvl9pPr marL="3656013" indent="1588" eaLnBrk="0" fontAlgn="base" hangingPunct="0">
              <a:spcBef>
                <a:spcPct val="0"/>
              </a:spcBef>
              <a:spcAft>
                <a:spcPct val="0"/>
              </a:spcAft>
              <a:defRPr>
                <a:solidFill>
                  <a:schemeClr val="tx1"/>
                </a:solidFill>
                <a:latin typeface="Century Gothic" panose="020B0502020202020204" pitchFamily="34" charset="0"/>
              </a:defRPr>
            </a:lvl9pPr>
          </a:lstStyle>
          <a:p>
            <a:pPr algn="ctr" defTabSz="1216710" fontAlgn="base">
              <a:spcBef>
                <a:spcPct val="0"/>
              </a:spcBef>
              <a:spcAft>
                <a:spcPct val="0"/>
              </a:spcAft>
            </a:pPr>
            <a:r>
              <a:rPr lang="en-US" altLang="en-US" sz="1500" b="1">
                <a:solidFill>
                  <a:srgbClr val="003463"/>
                </a:solidFill>
                <a:ea typeface="MS PGothic" panose="020B0600070205080204" pitchFamily="34" charset="-128"/>
                <a:cs typeface="Verdana" panose="020B0604030504040204" pitchFamily="34" charset="0"/>
              </a:rPr>
              <a:t>% of persons 18+ reached weekly</a:t>
            </a:r>
          </a:p>
        </p:txBody>
      </p:sp>
      <p:pic>
        <p:nvPicPr>
          <p:cNvPr id="139270" name="Picture 10" descr="GP_DividerBa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51200" y="2070100"/>
            <a:ext cx="894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1"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66336" y="2887133"/>
            <a:ext cx="9552517" cy="285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88506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3" descr="HAND2.png"/>
          <p:cNvPicPr>
            <a:picLocks noChangeAspect="1"/>
          </p:cNvPicPr>
          <p:nvPr/>
        </p:nvPicPr>
        <p:blipFill>
          <a:blip r:embed="rId2">
            <a:extLst>
              <a:ext uri="{28A0092B-C50C-407E-A947-70E740481C1C}">
                <a14:useLocalDpi xmlns:a14="http://schemas.microsoft.com/office/drawing/2010/main" val="0"/>
              </a:ext>
            </a:extLst>
          </a:blip>
          <a:srcRect l="30679"/>
          <a:stretch>
            <a:fillRect/>
          </a:stretch>
        </p:blipFill>
        <p:spPr bwMode="auto">
          <a:xfrm>
            <a:off x="-14817" y="1143000"/>
            <a:ext cx="4434417" cy="437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Rectangle 1"/>
          <p:cNvSpPr>
            <a:spLocks noChangeArrowheads="1"/>
          </p:cNvSpPr>
          <p:nvPr/>
        </p:nvSpPr>
        <p:spPr bwMode="auto">
          <a:xfrm>
            <a:off x="4110569" y="1981200"/>
            <a:ext cx="7791451" cy="212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86" rIns="91408" bIns="45786">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561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561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561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5613" eaLnBrk="0" fontAlgn="base" hangingPunct="0">
              <a:spcBef>
                <a:spcPct val="0"/>
              </a:spcBef>
              <a:spcAft>
                <a:spcPct val="0"/>
              </a:spcAft>
              <a:defRPr>
                <a:solidFill>
                  <a:schemeClr val="tx1"/>
                </a:solidFill>
                <a:latin typeface="Century Gothic" panose="020B0502020202020204" pitchFamily="34" charset="0"/>
              </a:defRPr>
            </a:lvl9pPr>
          </a:lstStyle>
          <a:p>
            <a:pPr algn="ctr" defTabSz="606200" fontAlgn="base">
              <a:spcBef>
                <a:spcPct val="0"/>
              </a:spcBef>
              <a:spcAft>
                <a:spcPct val="0"/>
              </a:spcAft>
            </a:pPr>
            <a:r>
              <a:rPr lang="en-US" altLang="en-US" sz="4400">
                <a:solidFill>
                  <a:srgbClr val="003463"/>
                </a:solidFill>
              </a:rPr>
              <a:t>“If you want mass reach with Millennials,</a:t>
            </a:r>
          </a:p>
          <a:p>
            <a:pPr algn="ctr" defTabSz="606200" fontAlgn="base">
              <a:spcBef>
                <a:spcPct val="0"/>
              </a:spcBef>
              <a:spcAft>
                <a:spcPct val="0"/>
              </a:spcAft>
            </a:pPr>
            <a:r>
              <a:rPr lang="en-US" altLang="en-US" sz="4400">
                <a:solidFill>
                  <a:srgbClr val="2DA5D7"/>
                </a:solidFill>
              </a:rPr>
              <a:t>go with television”</a:t>
            </a:r>
            <a:endParaRPr lang="en-US" altLang="en-US" sz="4400">
              <a:solidFill>
                <a:prstClr val="white"/>
              </a:solidFill>
            </a:endParaRPr>
          </a:p>
        </p:txBody>
      </p:sp>
      <p:pic>
        <p:nvPicPr>
          <p:cNvPr id="11" name="Picture 3" descr="MYTH.png"/>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60" t="11903" r="60" b="76330"/>
          <a:stretch/>
        </p:blipFill>
        <p:spPr bwMode="auto">
          <a:xfrm>
            <a:off x="1054331" y="1752710"/>
            <a:ext cx="2973572" cy="1932775"/>
          </a:xfrm>
          <a:prstGeom prst="rect">
            <a:avLst/>
          </a:prstGeom>
          <a:noFill/>
          <a:ln>
            <a:noFill/>
          </a:ln>
          <a:extLst/>
        </p:spPr>
      </p:pic>
    </p:spTree>
    <p:extLst>
      <p:ext uri="{BB962C8B-B14F-4D97-AF65-F5344CB8AC3E}">
        <p14:creationId xmlns:p14="http://schemas.microsoft.com/office/powerpoint/2010/main" val="207889154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338" name="Group 19"/>
          <p:cNvGrpSpPr>
            <a:grpSpLocks/>
          </p:cNvGrpSpPr>
          <p:nvPr/>
        </p:nvGrpSpPr>
        <p:grpSpPr bwMode="auto">
          <a:xfrm>
            <a:off x="-14816" y="-8467"/>
            <a:ext cx="4944535" cy="3276600"/>
            <a:chOff x="533453" y="0"/>
            <a:chExt cx="4931275" cy="3276600"/>
          </a:xfrm>
        </p:grpSpPr>
        <p:pic>
          <p:nvPicPr>
            <p:cNvPr id="142344" name="Picture 20" descr="HAND3.png"/>
            <p:cNvPicPr>
              <a:picLocks noChangeAspect="1"/>
            </p:cNvPicPr>
            <p:nvPr/>
          </p:nvPicPr>
          <p:blipFill>
            <a:blip r:embed="rId3">
              <a:extLst>
                <a:ext uri="{28A0092B-C50C-407E-A947-70E740481C1C}">
                  <a14:useLocalDpi xmlns:a14="http://schemas.microsoft.com/office/drawing/2010/main" val="0"/>
                </a:ext>
              </a:extLst>
            </a:blip>
            <a:srcRect l="16740" t="35266" r="-879" b="-2515"/>
            <a:stretch>
              <a:fillRect/>
            </a:stretch>
          </p:blipFill>
          <p:spPr bwMode="auto">
            <a:xfrm>
              <a:off x="533453" y="0"/>
              <a:ext cx="49312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5" name="Picture 21" descr="Fact_Niels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85396">
              <a:off x="2016907" y="630599"/>
              <a:ext cx="2399337" cy="132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2339" name="Title 1"/>
          <p:cNvSpPr txBox="1">
            <a:spLocks/>
          </p:cNvSpPr>
          <p:nvPr/>
        </p:nvSpPr>
        <p:spPr bwMode="auto">
          <a:xfrm>
            <a:off x="4282100" y="508000"/>
            <a:ext cx="757978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86" rIns="91408" bIns="45786"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561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561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561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5613" eaLnBrk="0" fontAlgn="base" hangingPunct="0">
              <a:spcBef>
                <a:spcPct val="0"/>
              </a:spcBef>
              <a:spcAft>
                <a:spcPct val="0"/>
              </a:spcAft>
              <a:defRPr>
                <a:solidFill>
                  <a:schemeClr val="tx1"/>
                </a:solidFill>
                <a:latin typeface="Century Gothic" panose="020B0502020202020204" pitchFamily="34" charset="0"/>
              </a:defRPr>
            </a:lvl9pPr>
          </a:lstStyle>
          <a:p>
            <a:pPr algn="ctr" defTabSz="606200" fontAlgn="base">
              <a:spcBef>
                <a:spcPct val="0"/>
              </a:spcBef>
              <a:spcAft>
                <a:spcPct val="0"/>
              </a:spcAft>
            </a:pPr>
            <a:r>
              <a:rPr lang="en-US" altLang="en-US" sz="3900" b="1">
                <a:solidFill>
                  <a:srgbClr val="003463"/>
                </a:solidFill>
                <a:ea typeface="MS PGothic" panose="020B0600070205080204" pitchFamily="34" charset="-128"/>
              </a:rPr>
              <a:t>AM/FM radio is America’s </a:t>
            </a:r>
            <a:br>
              <a:rPr lang="en-US" altLang="en-US" sz="3900" b="1">
                <a:solidFill>
                  <a:srgbClr val="003463"/>
                </a:solidFill>
                <a:ea typeface="MS PGothic" panose="020B0600070205080204" pitchFamily="34" charset="-128"/>
              </a:rPr>
            </a:br>
            <a:r>
              <a:rPr lang="en-US" altLang="en-US" sz="3900" b="1">
                <a:solidFill>
                  <a:srgbClr val="003463"/>
                </a:solidFill>
                <a:ea typeface="MS PGothic" panose="020B0600070205080204" pitchFamily="34" charset="-128"/>
              </a:rPr>
              <a:t>#1 mass reach medium</a:t>
            </a:r>
          </a:p>
        </p:txBody>
      </p:sp>
      <p:sp>
        <p:nvSpPr>
          <p:cNvPr id="142340" name="Text Placeholder 3"/>
          <p:cNvSpPr txBox="1">
            <a:spLocks/>
          </p:cNvSpPr>
          <p:nvPr/>
        </p:nvSpPr>
        <p:spPr bwMode="auto">
          <a:xfrm>
            <a:off x="1504951" y="6385985"/>
            <a:ext cx="9182100"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86" rIns="91408" bIns="45786" anchor="ctr"/>
          <a:lstStyle>
            <a:lvl1pPr defTabSz="1217613">
              <a:defRPr>
                <a:solidFill>
                  <a:schemeClr val="tx1"/>
                </a:solidFill>
                <a:latin typeface="Century Gothic" panose="020B0502020202020204" pitchFamily="34" charset="0"/>
              </a:defRPr>
            </a:lvl1pPr>
            <a:lvl2pPr marL="742950" indent="-285750" defTabSz="1217613">
              <a:defRPr>
                <a:solidFill>
                  <a:schemeClr val="tx1"/>
                </a:solidFill>
                <a:latin typeface="Century Gothic" panose="020B0502020202020204" pitchFamily="34" charset="0"/>
              </a:defRPr>
            </a:lvl2pPr>
            <a:lvl3pPr marL="1143000" indent="-228600" defTabSz="1217613">
              <a:defRPr>
                <a:solidFill>
                  <a:schemeClr val="tx1"/>
                </a:solidFill>
                <a:latin typeface="Century Gothic" panose="020B0502020202020204" pitchFamily="34" charset="0"/>
              </a:defRPr>
            </a:lvl3pPr>
            <a:lvl4pPr marL="1600200" indent="-228600" defTabSz="1217613">
              <a:defRPr>
                <a:solidFill>
                  <a:schemeClr val="tx1"/>
                </a:solidFill>
                <a:latin typeface="Century Gothic" panose="020B0502020202020204" pitchFamily="34" charset="0"/>
              </a:defRPr>
            </a:lvl4pPr>
            <a:lvl5pPr marL="2057400" indent="-228600" defTabSz="1217613">
              <a:defRPr>
                <a:solidFill>
                  <a:schemeClr val="tx1"/>
                </a:solidFill>
                <a:latin typeface="Century Gothic" panose="020B0502020202020204" pitchFamily="34" charset="0"/>
              </a:defRPr>
            </a:lvl5pPr>
            <a:lvl6pPr marL="2514600" indent="-228600" defTabSz="121761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121761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121761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1217613" eaLnBrk="0" fontAlgn="base" hangingPunct="0">
              <a:spcBef>
                <a:spcPct val="0"/>
              </a:spcBef>
              <a:spcAft>
                <a:spcPct val="0"/>
              </a:spcAft>
              <a:defRPr>
                <a:solidFill>
                  <a:schemeClr val="tx1"/>
                </a:solidFill>
                <a:latin typeface="Century Gothic" panose="020B0502020202020204" pitchFamily="34" charset="0"/>
              </a:defRPr>
            </a:lvl9pPr>
          </a:lstStyle>
          <a:p>
            <a:pPr algn="ctr" fontAlgn="base">
              <a:spcBef>
                <a:spcPct val="0"/>
              </a:spcBef>
              <a:spcAft>
                <a:spcPct val="0"/>
              </a:spcAft>
            </a:pPr>
            <a:r>
              <a:rPr lang="en-US" altLang="en-US" sz="900">
                <a:solidFill>
                  <a:srgbClr val="FFFFFF"/>
                </a:solidFill>
                <a:ea typeface="MS PGothic" panose="020B0600070205080204" pitchFamily="34" charset="-128"/>
              </a:rPr>
              <a:t>Source: </a:t>
            </a:r>
            <a:r>
              <a:rPr lang="en-US" altLang="en-US" sz="900">
                <a:solidFill>
                  <a:prstClr val="white"/>
                </a:solidFill>
                <a:ea typeface="MS PGothic" panose="020B0600070205080204" pitchFamily="34" charset="-128"/>
              </a:rPr>
              <a:t>Nielsen Comparable Metrics Report Q3 2016</a:t>
            </a:r>
          </a:p>
        </p:txBody>
      </p:sp>
      <p:sp>
        <p:nvSpPr>
          <p:cNvPr id="142341" name="Title 1"/>
          <p:cNvSpPr txBox="1">
            <a:spLocks/>
          </p:cNvSpPr>
          <p:nvPr/>
        </p:nvSpPr>
        <p:spPr bwMode="auto">
          <a:xfrm>
            <a:off x="2514603" y="2434277"/>
            <a:ext cx="6830484" cy="59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86" rIns="91408" bIns="45786"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561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561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561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5613" eaLnBrk="0" fontAlgn="base" hangingPunct="0">
              <a:spcBef>
                <a:spcPct val="0"/>
              </a:spcBef>
              <a:spcAft>
                <a:spcPct val="0"/>
              </a:spcAft>
              <a:defRPr>
                <a:solidFill>
                  <a:schemeClr val="tx1"/>
                </a:solidFill>
                <a:latin typeface="Century Gothic" panose="020B0502020202020204" pitchFamily="34" charset="0"/>
              </a:defRPr>
            </a:lvl9pPr>
          </a:lstStyle>
          <a:p>
            <a:pPr algn="ctr" defTabSz="606200" fontAlgn="base">
              <a:spcBef>
                <a:spcPct val="0"/>
              </a:spcBef>
              <a:spcAft>
                <a:spcPct val="0"/>
              </a:spcAft>
            </a:pPr>
            <a:r>
              <a:rPr lang="en-US" altLang="en-US" sz="2100" b="1">
                <a:solidFill>
                  <a:srgbClr val="003463"/>
                </a:solidFill>
                <a:ea typeface="MS PGothic" panose="020B0600070205080204" pitchFamily="34" charset="-128"/>
              </a:rPr>
              <a:t>% of persons 18-34 reached weekly</a:t>
            </a:r>
          </a:p>
        </p:txBody>
      </p:sp>
      <p:pic>
        <p:nvPicPr>
          <p:cNvPr id="142342" name="Picture 10" descr="GP_DividerBa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51200" y="1780117"/>
            <a:ext cx="8940800" cy="58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22400" y="3119969"/>
            <a:ext cx="9550400" cy="285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97915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3" descr="HAND2.png"/>
          <p:cNvPicPr>
            <a:picLocks noChangeAspect="1"/>
          </p:cNvPicPr>
          <p:nvPr/>
        </p:nvPicPr>
        <p:blipFill>
          <a:blip r:embed="rId3">
            <a:extLst>
              <a:ext uri="{28A0092B-C50C-407E-A947-70E740481C1C}">
                <a14:useLocalDpi xmlns:a14="http://schemas.microsoft.com/office/drawing/2010/main" val="0"/>
              </a:ext>
            </a:extLst>
          </a:blip>
          <a:srcRect l="30679"/>
          <a:stretch>
            <a:fillRect/>
          </a:stretch>
        </p:blipFill>
        <p:spPr bwMode="auto">
          <a:xfrm>
            <a:off x="-14817" y="1143000"/>
            <a:ext cx="4434417" cy="437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2"/>
          <p:cNvSpPr txBox="1">
            <a:spLocks noChangeArrowheads="1"/>
          </p:cNvSpPr>
          <p:nvPr/>
        </p:nvSpPr>
        <p:spPr bwMode="auto">
          <a:xfrm>
            <a:off x="4415477" y="2057400"/>
            <a:ext cx="7395633" cy="1905000"/>
          </a:xfrm>
          <a:prstGeom prst="rect">
            <a:avLst/>
          </a:prstGeom>
          <a:noFill/>
          <a:ln>
            <a:noFill/>
          </a:ln>
          <a:extLst/>
        </p:spPr>
        <p:txBody>
          <a:bodyPr lIns="91408" tIns="45786" rIns="91408" bIns="45786" anchor="ctr"/>
          <a:lstStyle>
            <a:lvl1pPr defTabSz="457200">
              <a:defRPr sz="2400">
                <a:solidFill>
                  <a:schemeClr val="tx1"/>
                </a:solidFill>
                <a:latin typeface="Arial" charset="0"/>
                <a:ea typeface="MS PGothic" charset="0"/>
                <a:cs typeface="MS PGothic" charset="0"/>
              </a:defRPr>
            </a:lvl1pPr>
            <a:lvl2pPr marL="742950" indent="-285750" defTabSz="457200">
              <a:defRPr sz="2400">
                <a:solidFill>
                  <a:schemeClr val="tx1"/>
                </a:solidFill>
                <a:latin typeface="Arial" charset="0"/>
                <a:ea typeface="MS PGothic" charset="0"/>
                <a:cs typeface="MS PGothic" charset="0"/>
              </a:defRPr>
            </a:lvl2pPr>
            <a:lvl3pPr marL="1143000" indent="-228600" defTabSz="457200">
              <a:defRPr sz="2400">
                <a:solidFill>
                  <a:schemeClr val="tx1"/>
                </a:solidFill>
                <a:latin typeface="Arial" charset="0"/>
                <a:ea typeface="MS PGothic" charset="0"/>
                <a:cs typeface="MS PGothic" charset="0"/>
              </a:defRPr>
            </a:lvl3pPr>
            <a:lvl4pPr marL="1600200" indent="-228600" defTabSz="457200">
              <a:defRPr sz="2400">
                <a:solidFill>
                  <a:schemeClr val="tx1"/>
                </a:solidFill>
                <a:latin typeface="Arial" charset="0"/>
                <a:ea typeface="MS PGothic" charset="0"/>
                <a:cs typeface="MS PGothic" charset="0"/>
              </a:defRPr>
            </a:lvl4pPr>
            <a:lvl5pPr marL="2057400" indent="-228600" defTabSz="4572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altLang="ja-JP" sz="4400" dirty="0">
                <a:solidFill>
                  <a:srgbClr val="003463"/>
                </a:solidFill>
              </a:rPr>
              <a:t>“</a:t>
            </a:r>
            <a:r>
              <a:rPr lang="en-US" altLang="ja-JP" sz="4400" dirty="0">
                <a:solidFill>
                  <a:srgbClr val="003463"/>
                </a:solidFill>
                <a:latin typeface="Century Gothic" charset="0"/>
              </a:rPr>
              <a:t>Audience shares to Pandora/Spotify are </a:t>
            </a:r>
            <a:r>
              <a:rPr lang="en-US" altLang="ja-JP" sz="4400" dirty="0">
                <a:solidFill>
                  <a:srgbClr val="2DA5D7"/>
                </a:solidFill>
                <a:latin typeface="Century Gothic" charset="0"/>
              </a:rPr>
              <a:t>nearly equal</a:t>
            </a:r>
            <a:r>
              <a:rPr lang="en-US" altLang="ja-JP" sz="4400" dirty="0">
                <a:solidFill>
                  <a:srgbClr val="003463"/>
                </a:solidFill>
                <a:latin typeface="Century Gothic" charset="0"/>
              </a:rPr>
              <a:t> to AM/FM</a:t>
            </a:r>
            <a:r>
              <a:rPr lang="ja-JP" altLang="en-US" sz="4400" dirty="0">
                <a:solidFill>
                  <a:srgbClr val="003463"/>
                </a:solidFill>
              </a:rPr>
              <a:t>”</a:t>
            </a:r>
            <a:endParaRPr lang="en-US" sz="4400" dirty="0">
              <a:solidFill>
                <a:srgbClr val="003463"/>
              </a:solidFill>
              <a:latin typeface="Century Gothic" charset="0"/>
            </a:endParaRPr>
          </a:p>
        </p:txBody>
      </p:sp>
      <p:pic>
        <p:nvPicPr>
          <p:cNvPr id="11" name="Picture 3" descr="MYTH.png"/>
          <p:cNvPicPr>
            <a:picLocks noChangeAspect="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212" t="24267" r="-212" b="63966"/>
          <a:stretch/>
        </p:blipFill>
        <p:spPr bwMode="auto">
          <a:xfrm>
            <a:off x="1054329" y="1752600"/>
            <a:ext cx="2987259" cy="1941669"/>
          </a:xfrm>
          <a:prstGeom prst="rect">
            <a:avLst/>
          </a:prstGeom>
          <a:noFill/>
          <a:ln>
            <a:noFill/>
          </a:ln>
          <a:extLst/>
        </p:spPr>
      </p:pic>
    </p:spTree>
    <p:extLst>
      <p:ext uri="{BB962C8B-B14F-4D97-AF65-F5344CB8AC3E}">
        <p14:creationId xmlns:p14="http://schemas.microsoft.com/office/powerpoint/2010/main" val="154221536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Box 26"/>
          <p:cNvSpPr txBox="1">
            <a:spLocks noChangeArrowheads="1"/>
          </p:cNvSpPr>
          <p:nvPr/>
        </p:nvSpPr>
        <p:spPr bwMode="auto">
          <a:xfrm>
            <a:off x="2512535" y="6502510"/>
            <a:ext cx="7167033" cy="23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86" rIns="91408" bIns="45786">
            <a:spAutoFit/>
          </a:bodyPr>
          <a:lstStyle>
            <a:lvl1pPr defTabSz="457200">
              <a:defRPr>
                <a:solidFill>
                  <a:schemeClr val="tx1"/>
                </a:solidFill>
                <a:latin typeface="Century Gothic" panose="020B0502020202020204" pitchFamily="34" charset="0"/>
              </a:defRPr>
            </a:lvl1pPr>
            <a:lvl2pPr marL="742950" indent="-285750" defTabSz="457200">
              <a:defRPr>
                <a:solidFill>
                  <a:schemeClr val="tx1"/>
                </a:solidFill>
                <a:latin typeface="Century Gothic" panose="020B0502020202020204" pitchFamily="34" charset="0"/>
              </a:defRPr>
            </a:lvl2pPr>
            <a:lvl3pPr marL="1143000" indent="-228600" defTabSz="457200">
              <a:defRPr>
                <a:solidFill>
                  <a:schemeClr val="tx1"/>
                </a:solidFill>
                <a:latin typeface="Century Gothic" panose="020B0502020202020204" pitchFamily="34" charset="0"/>
              </a:defRPr>
            </a:lvl3pPr>
            <a:lvl4pPr marL="1600200" indent="-228600" defTabSz="457200">
              <a:defRPr>
                <a:solidFill>
                  <a:schemeClr val="tx1"/>
                </a:solidFill>
                <a:latin typeface="Century Gothic" panose="020B0502020202020204" pitchFamily="34" charset="0"/>
              </a:defRPr>
            </a:lvl4pPr>
            <a:lvl5pPr marL="2057400" indent="-228600" defTabSz="4572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fontAlgn="base">
              <a:spcBef>
                <a:spcPct val="0"/>
              </a:spcBef>
              <a:spcAft>
                <a:spcPts val="1200"/>
              </a:spcAft>
            </a:pPr>
            <a:r>
              <a:rPr lang="en-US" altLang="en-US" sz="900">
                <a:solidFill>
                  <a:srgbClr val="FFFFFF"/>
                </a:solidFill>
                <a:ea typeface="MS PGothic" panose="020B0600070205080204" pitchFamily="34" charset="-128"/>
              </a:rPr>
              <a:t>Source: Advertiser Perceptions, May 2017, 316 advertisers and agencies</a:t>
            </a:r>
          </a:p>
        </p:txBody>
      </p:sp>
      <p:sp>
        <p:nvSpPr>
          <p:cNvPr id="146435" name="TextBox 31"/>
          <p:cNvSpPr txBox="1">
            <a:spLocks noChangeArrowheads="1"/>
          </p:cNvSpPr>
          <p:nvPr/>
        </p:nvSpPr>
        <p:spPr bwMode="auto">
          <a:xfrm>
            <a:off x="1418169" y="2298700"/>
            <a:ext cx="9355667" cy="67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86" rIns="91408" bIns="45786">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561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561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561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5613" eaLnBrk="0" fontAlgn="base" hangingPunct="0">
              <a:spcBef>
                <a:spcPct val="0"/>
              </a:spcBef>
              <a:spcAft>
                <a:spcPct val="0"/>
              </a:spcAft>
              <a:defRPr>
                <a:solidFill>
                  <a:schemeClr val="tx1"/>
                </a:solidFill>
                <a:latin typeface="Century Gothic" panose="020B0502020202020204" pitchFamily="34" charset="0"/>
              </a:defRPr>
            </a:lvl9pPr>
          </a:lstStyle>
          <a:p>
            <a:pPr algn="ctr" defTabSz="606200" fontAlgn="base">
              <a:spcBef>
                <a:spcPct val="0"/>
              </a:spcBef>
              <a:spcAft>
                <a:spcPct val="0"/>
              </a:spcAft>
            </a:pPr>
            <a:r>
              <a:rPr lang="en-US" altLang="en-US" b="1">
                <a:solidFill>
                  <a:srgbClr val="003463"/>
                </a:solidFill>
                <a:ea typeface="MS PGothic" panose="020B0600070205080204" pitchFamily="34" charset="-128"/>
              </a:rPr>
              <a:t>According to Advertiser Perceptions, advertisers and agencies think the share of audio time spent with AM/FM radio is nearly the same as streaming</a:t>
            </a:r>
          </a:p>
        </p:txBody>
      </p:sp>
      <p:sp>
        <p:nvSpPr>
          <p:cNvPr id="146436" name="Title 1"/>
          <p:cNvSpPr txBox="1">
            <a:spLocks/>
          </p:cNvSpPr>
          <p:nvPr/>
        </p:nvSpPr>
        <p:spPr bwMode="auto">
          <a:xfrm>
            <a:off x="3401484" y="425451"/>
            <a:ext cx="866774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86" rIns="91408" bIns="45786" anchor="ctr"/>
          <a:lstStyle>
            <a:lvl1pPr>
              <a:defRPr>
                <a:solidFill>
                  <a:schemeClr val="tx1"/>
                </a:solidFill>
                <a:latin typeface="Century Gothic" panose="020B0502020202020204" pitchFamily="34" charset="0"/>
              </a:defRPr>
            </a:lvl1pPr>
            <a:lvl2pPr>
              <a:defRPr>
                <a:solidFill>
                  <a:schemeClr val="tx1"/>
                </a:solidFill>
                <a:latin typeface="Century Gothic" panose="020B0502020202020204" pitchFamily="34" charset="0"/>
              </a:defRPr>
            </a:lvl2pPr>
            <a:lvl3pPr>
              <a:defRPr>
                <a:solidFill>
                  <a:schemeClr val="tx1"/>
                </a:solidFill>
                <a:latin typeface="Century Gothic" panose="020B0502020202020204" pitchFamily="34" charset="0"/>
              </a:defRPr>
            </a:lvl3pPr>
            <a:lvl4pPr>
              <a:defRPr>
                <a:solidFill>
                  <a:schemeClr val="tx1"/>
                </a:solidFill>
                <a:latin typeface="Century Gothic" panose="020B0502020202020204" pitchFamily="34" charset="0"/>
              </a:defRPr>
            </a:lvl4pPr>
            <a:lvl5pPr>
              <a:defRPr>
                <a:solidFill>
                  <a:schemeClr val="tx1"/>
                </a:solidFill>
                <a:latin typeface="Century Gothic" panose="020B0502020202020204" pitchFamily="34" charset="0"/>
              </a:defRPr>
            </a:lvl5pPr>
            <a:lvl6pPr marL="2284413" indent="1588" eaLnBrk="0" fontAlgn="base" hangingPunct="0">
              <a:spcBef>
                <a:spcPct val="0"/>
              </a:spcBef>
              <a:spcAft>
                <a:spcPct val="0"/>
              </a:spcAft>
              <a:defRPr>
                <a:solidFill>
                  <a:schemeClr val="tx1"/>
                </a:solidFill>
                <a:latin typeface="Century Gothic" panose="020B0502020202020204" pitchFamily="34" charset="0"/>
              </a:defRPr>
            </a:lvl6pPr>
            <a:lvl7pPr marL="2741613" indent="1588" eaLnBrk="0" fontAlgn="base" hangingPunct="0">
              <a:spcBef>
                <a:spcPct val="0"/>
              </a:spcBef>
              <a:spcAft>
                <a:spcPct val="0"/>
              </a:spcAft>
              <a:defRPr>
                <a:solidFill>
                  <a:schemeClr val="tx1"/>
                </a:solidFill>
                <a:latin typeface="Century Gothic" panose="020B0502020202020204" pitchFamily="34" charset="0"/>
              </a:defRPr>
            </a:lvl7pPr>
            <a:lvl8pPr marL="3198813" indent="1588" eaLnBrk="0" fontAlgn="base" hangingPunct="0">
              <a:spcBef>
                <a:spcPct val="0"/>
              </a:spcBef>
              <a:spcAft>
                <a:spcPct val="0"/>
              </a:spcAft>
              <a:defRPr>
                <a:solidFill>
                  <a:schemeClr val="tx1"/>
                </a:solidFill>
                <a:latin typeface="Century Gothic" panose="020B0502020202020204" pitchFamily="34" charset="0"/>
              </a:defRPr>
            </a:lvl8pPr>
            <a:lvl9pPr marL="3656013" indent="1588" eaLnBrk="0" fontAlgn="base" hangingPunct="0">
              <a:spcBef>
                <a:spcPct val="0"/>
              </a:spcBef>
              <a:spcAft>
                <a:spcPct val="0"/>
              </a:spcAft>
              <a:defRPr>
                <a:solidFill>
                  <a:schemeClr val="tx1"/>
                </a:solidFill>
                <a:latin typeface="Century Gothic" panose="020B0502020202020204" pitchFamily="34" charset="0"/>
              </a:defRPr>
            </a:lvl9pPr>
          </a:lstStyle>
          <a:p>
            <a:pPr algn="ctr" defTabSz="1216710" fontAlgn="base">
              <a:lnSpc>
                <a:spcPts val="4000"/>
              </a:lnSpc>
              <a:spcBef>
                <a:spcPct val="0"/>
              </a:spcBef>
              <a:spcAft>
                <a:spcPct val="0"/>
              </a:spcAft>
            </a:pPr>
            <a:r>
              <a:rPr lang="en-US" altLang="en-US" sz="3900" b="1">
                <a:solidFill>
                  <a:srgbClr val="003463"/>
                </a:solidFill>
                <a:ea typeface="MS PGothic" panose="020B0600070205080204" pitchFamily="34" charset="-128"/>
                <a:cs typeface="Verdana" panose="020B0604030504040204" pitchFamily="34" charset="0"/>
              </a:rPr>
              <a:t>To advertisers, AM/FM radio and streaming are nearly equal</a:t>
            </a:r>
          </a:p>
        </p:txBody>
      </p:sp>
      <p:pic>
        <p:nvPicPr>
          <p:cNvPr id="146437" name="Picture 3" descr="HAND2.png"/>
          <p:cNvPicPr>
            <a:picLocks noChangeAspect="1"/>
          </p:cNvPicPr>
          <p:nvPr/>
        </p:nvPicPr>
        <p:blipFill>
          <a:blip r:embed="rId3">
            <a:extLst>
              <a:ext uri="{28A0092B-C50C-407E-A947-70E740481C1C}">
                <a14:useLocalDpi xmlns:a14="http://schemas.microsoft.com/office/drawing/2010/main" val="0"/>
              </a:ext>
            </a:extLst>
          </a:blip>
          <a:srcRect l="30679"/>
          <a:stretch>
            <a:fillRect/>
          </a:stretch>
        </p:blipFill>
        <p:spPr bwMode="auto">
          <a:xfrm>
            <a:off x="-14818" y="-416984"/>
            <a:ext cx="3422651" cy="3380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 descr="MYTH.png"/>
          <p:cNvPicPr>
            <a:picLocks noChangeAspect="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212" t="24267" r="-212" b="63966"/>
          <a:stretch/>
        </p:blipFill>
        <p:spPr bwMode="auto">
          <a:xfrm>
            <a:off x="648188" y="-40564"/>
            <a:ext cx="2556901" cy="1661944"/>
          </a:xfrm>
          <a:prstGeom prst="rect">
            <a:avLst/>
          </a:prstGeom>
          <a:noFill/>
          <a:ln>
            <a:noFill/>
          </a:ln>
          <a:extLst/>
        </p:spPr>
      </p:pic>
      <p:pic>
        <p:nvPicPr>
          <p:cNvPr id="146439" name="Picture 8" descr="GP_DividerBa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51200" y="1780117"/>
            <a:ext cx="8940800" cy="58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0"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7703" y="3312694"/>
            <a:ext cx="11315700" cy="2493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12064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Box 34"/>
          <p:cNvSpPr txBox="1">
            <a:spLocks noChangeArrowheads="1"/>
          </p:cNvSpPr>
          <p:nvPr/>
        </p:nvSpPr>
        <p:spPr bwMode="auto">
          <a:xfrm>
            <a:off x="4349751" y="416985"/>
            <a:ext cx="7448549" cy="11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86" rIns="91408" bIns="45786">
            <a:spAutoFit/>
          </a:bodyPr>
          <a:lstStyle>
            <a:lvl1pPr defTabSz="457200">
              <a:defRPr>
                <a:solidFill>
                  <a:schemeClr val="tx1"/>
                </a:solidFill>
                <a:latin typeface="Century Gothic" panose="020B0502020202020204" pitchFamily="34" charset="0"/>
              </a:defRPr>
            </a:lvl1pPr>
            <a:lvl2pPr marL="742950" indent="-285750" defTabSz="457200">
              <a:defRPr>
                <a:solidFill>
                  <a:schemeClr val="tx1"/>
                </a:solidFill>
                <a:latin typeface="Century Gothic" panose="020B0502020202020204" pitchFamily="34" charset="0"/>
              </a:defRPr>
            </a:lvl2pPr>
            <a:lvl3pPr marL="1143000" indent="-228600" defTabSz="457200">
              <a:defRPr>
                <a:solidFill>
                  <a:schemeClr val="tx1"/>
                </a:solidFill>
                <a:latin typeface="Century Gothic" panose="020B0502020202020204" pitchFamily="34" charset="0"/>
              </a:defRPr>
            </a:lvl3pPr>
            <a:lvl4pPr marL="1600200" indent="-228600" defTabSz="457200">
              <a:defRPr>
                <a:solidFill>
                  <a:schemeClr val="tx1"/>
                </a:solidFill>
                <a:latin typeface="Century Gothic" panose="020B0502020202020204" pitchFamily="34" charset="0"/>
              </a:defRPr>
            </a:lvl4pPr>
            <a:lvl5pPr marL="2057400" indent="-228600" defTabSz="4572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fontAlgn="base">
              <a:lnSpc>
                <a:spcPct val="80000"/>
              </a:lnSpc>
              <a:spcBef>
                <a:spcPct val="0"/>
              </a:spcBef>
              <a:spcAft>
                <a:spcPct val="0"/>
              </a:spcAft>
            </a:pPr>
            <a:r>
              <a:rPr lang="en-US" altLang="en-US" sz="4300" b="1">
                <a:solidFill>
                  <a:srgbClr val="003463"/>
                </a:solidFill>
                <a:ea typeface="MS PGothic" panose="020B0600070205080204" pitchFamily="34" charset="-128"/>
              </a:rPr>
              <a:t>AM/FM radio is the centerpiece of audio</a:t>
            </a:r>
          </a:p>
        </p:txBody>
      </p:sp>
      <p:sp>
        <p:nvSpPr>
          <p:cNvPr id="148483" name="TextBox 26"/>
          <p:cNvSpPr txBox="1">
            <a:spLocks noChangeArrowheads="1"/>
          </p:cNvSpPr>
          <p:nvPr/>
        </p:nvSpPr>
        <p:spPr bwMode="auto">
          <a:xfrm>
            <a:off x="1147236" y="6415617"/>
            <a:ext cx="959273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86" rIns="91408" bIns="45786">
            <a:spAutoFit/>
          </a:bodyPr>
          <a:lstStyle>
            <a:lvl1pPr defTabSz="457200">
              <a:defRPr>
                <a:solidFill>
                  <a:schemeClr val="tx1"/>
                </a:solidFill>
                <a:latin typeface="Century Gothic" panose="020B0502020202020204" pitchFamily="34" charset="0"/>
              </a:defRPr>
            </a:lvl1pPr>
            <a:lvl2pPr marL="742950" indent="-285750" defTabSz="457200">
              <a:defRPr>
                <a:solidFill>
                  <a:schemeClr val="tx1"/>
                </a:solidFill>
                <a:latin typeface="Century Gothic" panose="020B0502020202020204" pitchFamily="34" charset="0"/>
              </a:defRPr>
            </a:lvl2pPr>
            <a:lvl3pPr marL="1143000" indent="-228600" defTabSz="457200">
              <a:defRPr>
                <a:solidFill>
                  <a:schemeClr val="tx1"/>
                </a:solidFill>
                <a:latin typeface="Century Gothic" panose="020B0502020202020204" pitchFamily="34" charset="0"/>
              </a:defRPr>
            </a:lvl3pPr>
            <a:lvl4pPr marL="1600200" indent="-228600" defTabSz="457200">
              <a:defRPr>
                <a:solidFill>
                  <a:schemeClr val="tx1"/>
                </a:solidFill>
                <a:latin typeface="Century Gothic" panose="020B0502020202020204" pitchFamily="34" charset="0"/>
              </a:defRPr>
            </a:lvl4pPr>
            <a:lvl5pPr marL="2057400" indent="-228600" defTabSz="4572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fontAlgn="base">
              <a:spcBef>
                <a:spcPct val="0"/>
              </a:spcBef>
              <a:spcAft>
                <a:spcPct val="0"/>
              </a:spcAft>
              <a:buFont typeface="Arial" panose="020B0604020202020204" pitchFamily="34" charset="0"/>
              <a:buNone/>
            </a:pPr>
            <a:r>
              <a:rPr lang="en-US" altLang="en-US" sz="900">
                <a:solidFill>
                  <a:prstClr val="white"/>
                </a:solidFill>
                <a:ea typeface="MS PGothic" panose="020B0600070205080204" pitchFamily="34" charset="-128"/>
              </a:rPr>
              <a:t>Source: Edison Research, “Share of Ear,” Q1-Q4 2016. Persons 18+, SiriusXM: Ad-Supported: Spoken Word. Ad-Free: Music</a:t>
            </a:r>
          </a:p>
          <a:p>
            <a:pPr algn="ctr" fontAlgn="base">
              <a:spcBef>
                <a:spcPct val="0"/>
              </a:spcBef>
              <a:spcAft>
                <a:spcPct val="0"/>
              </a:spcAft>
              <a:buFont typeface="Arial" panose="020B0604020202020204" pitchFamily="34" charset="0"/>
              <a:buNone/>
            </a:pPr>
            <a:r>
              <a:rPr lang="en-US" altLang="en-US" sz="900">
                <a:solidFill>
                  <a:prstClr val="white"/>
                </a:solidFill>
                <a:ea typeface="MS PGothic" panose="020B0600070205080204" pitchFamily="34" charset="-128"/>
              </a:rPr>
              <a:t>Percentages may not add up to 100 due to rounding</a:t>
            </a:r>
          </a:p>
        </p:txBody>
      </p:sp>
      <p:sp>
        <p:nvSpPr>
          <p:cNvPr id="148484" name="Text Placeholder 7"/>
          <p:cNvSpPr txBox="1">
            <a:spLocks/>
          </p:cNvSpPr>
          <p:nvPr/>
        </p:nvSpPr>
        <p:spPr bwMode="auto">
          <a:xfrm>
            <a:off x="2597151" y="2048933"/>
            <a:ext cx="6997700" cy="33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86" rIns="91408" bIns="45786"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561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561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561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5613" eaLnBrk="0" fontAlgn="base" hangingPunct="0">
              <a:spcBef>
                <a:spcPct val="0"/>
              </a:spcBef>
              <a:spcAft>
                <a:spcPct val="0"/>
              </a:spcAft>
              <a:defRPr>
                <a:solidFill>
                  <a:schemeClr val="tx1"/>
                </a:solidFill>
                <a:latin typeface="Century Gothic" panose="020B0502020202020204" pitchFamily="34" charset="0"/>
              </a:defRPr>
            </a:lvl9pPr>
          </a:lstStyle>
          <a:p>
            <a:pPr algn="ctr" defTabSz="606200" fontAlgn="base">
              <a:spcBef>
                <a:spcPct val="0"/>
              </a:spcBef>
              <a:spcAft>
                <a:spcPct val="0"/>
              </a:spcAft>
            </a:pPr>
            <a:r>
              <a:rPr lang="en-US" altLang="en-US" sz="1200" b="1">
                <a:solidFill>
                  <a:srgbClr val="003463"/>
                </a:solidFill>
                <a:ea typeface="MS PGothic" panose="020B0600070205080204" pitchFamily="34" charset="-128"/>
              </a:rPr>
              <a:t>Share of audio time spent among persons 18+</a:t>
            </a:r>
          </a:p>
        </p:txBody>
      </p:sp>
      <p:pic>
        <p:nvPicPr>
          <p:cNvPr id="148485" name="Picture 20" descr="HAND3.png"/>
          <p:cNvPicPr>
            <a:picLocks noChangeAspect="1"/>
          </p:cNvPicPr>
          <p:nvPr/>
        </p:nvPicPr>
        <p:blipFill>
          <a:blip r:embed="rId3">
            <a:extLst>
              <a:ext uri="{28A0092B-C50C-407E-A947-70E740481C1C}">
                <a14:useLocalDpi xmlns:a14="http://schemas.microsoft.com/office/drawing/2010/main" val="0"/>
              </a:ext>
            </a:extLst>
          </a:blip>
          <a:srcRect l="16740" t="35266" r="-879" b="-2515"/>
          <a:stretch>
            <a:fillRect/>
          </a:stretch>
        </p:blipFill>
        <p:spPr bwMode="auto">
          <a:xfrm>
            <a:off x="-14816" y="-8467"/>
            <a:ext cx="494453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1020" y="486833"/>
            <a:ext cx="2597149" cy="161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7" name="Oval 1"/>
          <p:cNvSpPr>
            <a:spLocks noChangeArrowheads="1"/>
          </p:cNvSpPr>
          <p:nvPr/>
        </p:nvSpPr>
        <p:spPr bwMode="auto">
          <a:xfrm>
            <a:off x="7931151" y="3147485"/>
            <a:ext cx="2808816" cy="2802467"/>
          </a:xfrm>
          <a:prstGeom prst="ellipse">
            <a:avLst/>
          </a:prstGeom>
          <a:solidFill>
            <a:srgbClr val="003463"/>
          </a:solidFill>
          <a:ln>
            <a:noFill/>
          </a:ln>
          <a:extLst>
            <a:ext uri="{91240B29-F687-4f45-9708-019B960494DF}">
              <a14:hiddenLine xmlns:a14="http://schemas.microsoft.com/office/drawing/2010/main" w="9525">
                <a:solidFill>
                  <a:srgbClr val="000000"/>
                </a:solidFill>
                <a:round/>
                <a:headEnd/>
                <a:tailEnd/>
              </a14:hiddenLine>
            </a:ext>
          </a:extLst>
        </p:spPr>
        <p:txBody>
          <a:bodyPr lIns="91408" tIns="45786" rIns="91408" bIns="45786"/>
          <a:lstStyle>
            <a:lvl1pPr defTabSz="912813">
              <a:defRPr>
                <a:solidFill>
                  <a:schemeClr val="tx1"/>
                </a:solidFill>
                <a:latin typeface="Century Gothic" panose="020B0502020202020204" pitchFamily="34" charset="0"/>
              </a:defRPr>
            </a:lvl1pPr>
            <a:lvl2pPr marL="742950" indent="-285750" defTabSz="912813">
              <a:defRPr>
                <a:solidFill>
                  <a:schemeClr val="tx1"/>
                </a:solidFill>
                <a:latin typeface="Century Gothic" panose="020B0502020202020204" pitchFamily="34" charset="0"/>
              </a:defRPr>
            </a:lvl2pPr>
            <a:lvl3pPr marL="1143000" indent="-228600" defTabSz="912813">
              <a:defRPr>
                <a:solidFill>
                  <a:schemeClr val="tx1"/>
                </a:solidFill>
                <a:latin typeface="Century Gothic" panose="020B0502020202020204" pitchFamily="34" charset="0"/>
              </a:defRPr>
            </a:lvl3pPr>
            <a:lvl4pPr marL="1600200" indent="-228600" defTabSz="912813">
              <a:defRPr>
                <a:solidFill>
                  <a:schemeClr val="tx1"/>
                </a:solidFill>
                <a:latin typeface="Century Gothic" panose="020B0502020202020204" pitchFamily="34" charset="0"/>
              </a:defRPr>
            </a:lvl4pPr>
            <a:lvl5pPr marL="2057400" indent="-228600" defTabSz="912813">
              <a:defRPr>
                <a:solidFill>
                  <a:schemeClr val="tx1"/>
                </a:solidFill>
                <a:latin typeface="Century Gothic" panose="020B0502020202020204" pitchFamily="34" charset="0"/>
              </a:defRPr>
            </a:lvl5pPr>
            <a:lvl6pPr marL="2514600" indent="-228600" defTabSz="91281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1281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1281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12813"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endParaRPr lang="en-US" altLang="en-US" sz="2400">
              <a:solidFill>
                <a:srgbClr val="000000"/>
              </a:solidFill>
            </a:endParaRPr>
          </a:p>
        </p:txBody>
      </p:sp>
      <p:sp>
        <p:nvSpPr>
          <p:cNvPr id="148488" name="Text Placeholder 7"/>
          <p:cNvSpPr txBox="1">
            <a:spLocks/>
          </p:cNvSpPr>
          <p:nvPr/>
        </p:nvSpPr>
        <p:spPr bwMode="auto">
          <a:xfrm>
            <a:off x="7836010" y="2999428"/>
            <a:ext cx="3003551" cy="295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86" rIns="91408" bIns="45786"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561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561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561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5613" eaLnBrk="0" fontAlgn="base" hangingPunct="0">
              <a:spcBef>
                <a:spcPct val="0"/>
              </a:spcBef>
              <a:spcAft>
                <a:spcPct val="0"/>
              </a:spcAft>
              <a:defRPr>
                <a:solidFill>
                  <a:schemeClr val="tx1"/>
                </a:solidFill>
                <a:latin typeface="Century Gothic" panose="020B0502020202020204" pitchFamily="34" charset="0"/>
              </a:defRPr>
            </a:lvl9pPr>
          </a:lstStyle>
          <a:p>
            <a:pPr algn="ctr" defTabSz="606200" fontAlgn="base">
              <a:spcBef>
                <a:spcPct val="0"/>
              </a:spcBef>
              <a:spcAft>
                <a:spcPct val="0"/>
              </a:spcAft>
            </a:pPr>
            <a:r>
              <a:rPr lang="en-US" altLang="en-US" sz="2400">
                <a:solidFill>
                  <a:prstClr val="white"/>
                </a:solidFill>
                <a:ea typeface="MS PGothic" panose="020B0600070205080204" pitchFamily="34" charset="-128"/>
              </a:rPr>
              <a:t>AM/FM</a:t>
            </a:r>
            <a:br>
              <a:rPr lang="en-US" altLang="en-US" sz="2400">
                <a:solidFill>
                  <a:prstClr val="white"/>
                </a:solidFill>
                <a:ea typeface="MS PGothic" panose="020B0600070205080204" pitchFamily="34" charset="-128"/>
              </a:rPr>
            </a:br>
            <a:r>
              <a:rPr lang="en-US" altLang="en-US" sz="2400">
                <a:solidFill>
                  <a:prstClr val="white"/>
                </a:solidFill>
                <a:ea typeface="MS PGothic" panose="020B0600070205080204" pitchFamily="34" charset="-128"/>
              </a:rPr>
              <a:t>share of time</a:t>
            </a:r>
            <a:br>
              <a:rPr lang="en-US" altLang="en-US" sz="2400">
                <a:solidFill>
                  <a:prstClr val="white"/>
                </a:solidFill>
                <a:ea typeface="MS PGothic" panose="020B0600070205080204" pitchFamily="34" charset="-128"/>
              </a:rPr>
            </a:br>
            <a:r>
              <a:rPr lang="en-US" altLang="en-US" sz="2400">
                <a:solidFill>
                  <a:prstClr val="white"/>
                </a:solidFill>
                <a:ea typeface="MS PGothic" panose="020B0600070205080204" pitchFamily="34" charset="-128"/>
              </a:rPr>
              <a:t>spent listening is</a:t>
            </a:r>
            <a:br>
              <a:rPr lang="en-US" altLang="en-US" sz="2400">
                <a:solidFill>
                  <a:prstClr val="white"/>
                </a:solidFill>
                <a:ea typeface="MS PGothic" panose="020B0600070205080204" pitchFamily="34" charset="-128"/>
              </a:rPr>
            </a:br>
            <a:r>
              <a:rPr lang="en-US" altLang="en-US" sz="2400" b="1">
                <a:solidFill>
                  <a:prstClr val="white"/>
                </a:solidFill>
                <a:ea typeface="MS PGothic" panose="020B0600070205080204" pitchFamily="34" charset="-128"/>
              </a:rPr>
              <a:t>8x Pandora</a:t>
            </a:r>
            <a:br>
              <a:rPr lang="en-US" altLang="en-US" sz="2400" b="1">
                <a:solidFill>
                  <a:prstClr val="white"/>
                </a:solidFill>
                <a:ea typeface="MS PGothic" panose="020B0600070205080204" pitchFamily="34" charset="-128"/>
              </a:rPr>
            </a:br>
            <a:r>
              <a:rPr lang="en-US" altLang="en-US" sz="2400">
                <a:solidFill>
                  <a:prstClr val="white"/>
                </a:solidFill>
                <a:ea typeface="MS PGothic" panose="020B0600070205080204" pitchFamily="34" charset="-128"/>
              </a:rPr>
              <a:t>and</a:t>
            </a:r>
            <a:br>
              <a:rPr lang="en-US" altLang="en-US" sz="2400">
                <a:solidFill>
                  <a:prstClr val="white"/>
                </a:solidFill>
                <a:ea typeface="MS PGothic" panose="020B0600070205080204" pitchFamily="34" charset="-128"/>
              </a:rPr>
            </a:br>
            <a:r>
              <a:rPr lang="en-US" altLang="en-US" sz="2400" b="1">
                <a:solidFill>
                  <a:prstClr val="white"/>
                </a:solidFill>
                <a:ea typeface="MS PGothic" panose="020B0600070205080204" pitchFamily="34" charset="-128"/>
              </a:rPr>
              <a:t>18x Spotify</a:t>
            </a:r>
          </a:p>
        </p:txBody>
      </p:sp>
      <p:pic>
        <p:nvPicPr>
          <p:cNvPr id="148489" name="Picture 10" descr="GP_DividerBa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8171" y="1606551"/>
            <a:ext cx="823383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0"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6951" y="2374901"/>
            <a:ext cx="10771716" cy="384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372102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3" descr="HAND2.png"/>
          <p:cNvPicPr>
            <a:picLocks noChangeAspect="1"/>
          </p:cNvPicPr>
          <p:nvPr/>
        </p:nvPicPr>
        <p:blipFill>
          <a:blip r:embed="rId2">
            <a:extLst>
              <a:ext uri="{28A0092B-C50C-407E-A947-70E740481C1C}">
                <a14:useLocalDpi xmlns:a14="http://schemas.microsoft.com/office/drawing/2010/main" val="0"/>
              </a:ext>
            </a:extLst>
          </a:blip>
          <a:srcRect l="30679"/>
          <a:stretch>
            <a:fillRect/>
          </a:stretch>
        </p:blipFill>
        <p:spPr bwMode="auto">
          <a:xfrm>
            <a:off x="-14817" y="1143000"/>
            <a:ext cx="4434417" cy="437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itle 1"/>
          <p:cNvSpPr txBox="1">
            <a:spLocks/>
          </p:cNvSpPr>
          <p:nvPr/>
        </p:nvSpPr>
        <p:spPr bwMode="auto">
          <a:xfrm>
            <a:off x="4282017" y="2286000"/>
            <a:ext cx="7543800" cy="1447800"/>
          </a:xfrm>
          <a:prstGeom prst="rect">
            <a:avLst/>
          </a:prstGeom>
          <a:noFill/>
          <a:ln>
            <a:noFill/>
          </a:ln>
          <a:extLst/>
        </p:spPr>
        <p:txBody>
          <a:bodyPr lIns="121746" tIns="60872" rIns="121746" bIns="60872" anchor="ct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defTabSz="608259">
              <a:defRPr/>
            </a:pPr>
            <a:r>
              <a:rPr lang="en-US" sz="4400" dirty="0">
                <a:solidFill>
                  <a:srgbClr val="2DA5D7"/>
                </a:solidFill>
                <a:latin typeface="Century Gothic" charset="0"/>
              </a:rPr>
              <a:t>“In the world of the connected car, </a:t>
            </a:r>
            <a:r>
              <a:rPr lang="en-US" sz="4400" dirty="0">
                <a:solidFill>
                  <a:srgbClr val="003463"/>
                </a:solidFill>
                <a:latin typeface="Century Gothic" charset="0"/>
              </a:rPr>
              <a:t>the number one thing people do is stream online radio on their smartphones”</a:t>
            </a:r>
          </a:p>
        </p:txBody>
      </p:sp>
      <p:pic>
        <p:nvPicPr>
          <p:cNvPr id="6" name="Picture 3" descr="MYTH.png"/>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485" t="36631" r="-485" b="51602"/>
          <a:stretch/>
        </p:blipFill>
        <p:spPr bwMode="auto">
          <a:xfrm>
            <a:off x="1054438" y="1752603"/>
            <a:ext cx="3030753" cy="1969940"/>
          </a:xfrm>
          <a:prstGeom prst="rect">
            <a:avLst/>
          </a:prstGeom>
          <a:noFill/>
          <a:ln>
            <a:noFill/>
          </a:ln>
          <a:extLst/>
        </p:spPr>
      </p:pic>
    </p:spTree>
    <p:extLst>
      <p:ext uri="{BB962C8B-B14F-4D97-AF65-F5344CB8AC3E}">
        <p14:creationId xmlns:p14="http://schemas.microsoft.com/office/powerpoint/2010/main" val="275157732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02" name="Group 1"/>
          <p:cNvGrpSpPr>
            <a:grpSpLocks/>
          </p:cNvGrpSpPr>
          <p:nvPr/>
        </p:nvGrpSpPr>
        <p:grpSpPr bwMode="auto">
          <a:xfrm>
            <a:off x="-14816" y="-8467"/>
            <a:ext cx="4944535" cy="3276600"/>
            <a:chOff x="-14288" y="-7938"/>
            <a:chExt cx="4930776" cy="3276601"/>
          </a:xfrm>
        </p:grpSpPr>
        <p:pic>
          <p:nvPicPr>
            <p:cNvPr id="153608" name="Picture 20" descr="HAND3.png"/>
            <p:cNvPicPr>
              <a:picLocks noChangeAspect="1"/>
            </p:cNvPicPr>
            <p:nvPr/>
          </p:nvPicPr>
          <p:blipFill>
            <a:blip r:embed="rId3">
              <a:extLst>
                <a:ext uri="{28A0092B-C50C-407E-A947-70E740481C1C}">
                  <a14:useLocalDpi xmlns:a14="http://schemas.microsoft.com/office/drawing/2010/main" val="0"/>
                </a:ext>
              </a:extLst>
            </a:blip>
            <a:srcRect l="16740" t="35266" r="-879" b="-2515"/>
            <a:stretch>
              <a:fillRect/>
            </a:stretch>
          </p:blipFill>
          <p:spPr bwMode="auto">
            <a:xfrm>
              <a:off x="-14288" y="-7938"/>
              <a:ext cx="4930776" cy="327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57313" y="487363"/>
              <a:ext cx="25908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9278" name="TextBox 35"/>
          <p:cNvSpPr txBox="1">
            <a:spLocks noChangeArrowheads="1"/>
          </p:cNvSpPr>
          <p:nvPr/>
        </p:nvSpPr>
        <p:spPr bwMode="auto">
          <a:xfrm>
            <a:off x="3933833" y="2051052"/>
            <a:ext cx="4324339" cy="323299"/>
          </a:xfrm>
          <a:prstGeom prst="rect">
            <a:avLst/>
          </a:prstGeom>
          <a:noFill/>
          <a:ln>
            <a:noFill/>
          </a:ln>
          <a:extLst/>
        </p:spPr>
        <p:txBody>
          <a:bodyPr wrap="none" lIns="91408" tIns="45786" rIns="91408" bIns="45786">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defTabSz="608259">
              <a:defRPr/>
            </a:pPr>
            <a:r>
              <a:rPr lang="en-US" sz="1500" b="1" dirty="0">
                <a:solidFill>
                  <a:srgbClr val="003463"/>
                </a:solidFill>
                <a:latin typeface="Century Gothic" charset="0"/>
              </a:rPr>
              <a:t>Share of persons 18+ in-car audio time spent</a:t>
            </a:r>
          </a:p>
        </p:txBody>
      </p:sp>
      <p:pic>
        <p:nvPicPr>
          <p:cNvPr id="153604" name="Picture 27" descr="GP_DividerBa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85220" y="1513417"/>
            <a:ext cx="842433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5" name="Rectangle 28"/>
          <p:cNvSpPr>
            <a:spLocks noChangeArrowheads="1"/>
          </p:cNvSpPr>
          <p:nvPr/>
        </p:nvSpPr>
        <p:spPr bwMode="auto">
          <a:xfrm>
            <a:off x="810684" y="6362810"/>
            <a:ext cx="10403416" cy="41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13" tIns="60858" rIns="121713" bIns="60858">
            <a:spAutoFit/>
          </a:bodyPr>
          <a:lstStyle>
            <a:lvl1pPr defTabSz="912813">
              <a:defRPr>
                <a:solidFill>
                  <a:schemeClr val="tx1"/>
                </a:solidFill>
                <a:latin typeface="Century Gothic" panose="020B0502020202020204" pitchFamily="34" charset="0"/>
              </a:defRPr>
            </a:lvl1pPr>
            <a:lvl2pPr defTabSz="912813">
              <a:defRPr>
                <a:solidFill>
                  <a:schemeClr val="tx1"/>
                </a:solidFill>
                <a:latin typeface="Century Gothic" panose="020B0502020202020204" pitchFamily="34" charset="0"/>
              </a:defRPr>
            </a:lvl2pPr>
            <a:lvl3pPr defTabSz="912813">
              <a:defRPr>
                <a:solidFill>
                  <a:schemeClr val="tx1"/>
                </a:solidFill>
                <a:latin typeface="Century Gothic" panose="020B0502020202020204" pitchFamily="34" charset="0"/>
              </a:defRPr>
            </a:lvl3pPr>
            <a:lvl4pPr defTabSz="912813">
              <a:defRPr>
                <a:solidFill>
                  <a:schemeClr val="tx1"/>
                </a:solidFill>
                <a:latin typeface="Century Gothic" panose="020B0502020202020204" pitchFamily="34" charset="0"/>
              </a:defRPr>
            </a:lvl4pPr>
            <a:lvl5pPr defTabSz="912813">
              <a:defRPr>
                <a:solidFill>
                  <a:schemeClr val="tx1"/>
                </a:solidFill>
                <a:latin typeface="Century Gothic" panose="020B0502020202020204" pitchFamily="34" charset="0"/>
              </a:defRPr>
            </a:lvl5pPr>
            <a:lvl6pPr marL="2284413" indent="1588" defTabSz="912813" eaLnBrk="0" fontAlgn="base" hangingPunct="0">
              <a:spcBef>
                <a:spcPct val="0"/>
              </a:spcBef>
              <a:spcAft>
                <a:spcPct val="0"/>
              </a:spcAft>
              <a:defRPr>
                <a:solidFill>
                  <a:schemeClr val="tx1"/>
                </a:solidFill>
                <a:latin typeface="Century Gothic" panose="020B0502020202020204" pitchFamily="34" charset="0"/>
              </a:defRPr>
            </a:lvl6pPr>
            <a:lvl7pPr marL="2741613" indent="1588" defTabSz="912813" eaLnBrk="0" fontAlgn="base" hangingPunct="0">
              <a:spcBef>
                <a:spcPct val="0"/>
              </a:spcBef>
              <a:spcAft>
                <a:spcPct val="0"/>
              </a:spcAft>
              <a:defRPr>
                <a:solidFill>
                  <a:schemeClr val="tx1"/>
                </a:solidFill>
                <a:latin typeface="Century Gothic" panose="020B0502020202020204" pitchFamily="34" charset="0"/>
              </a:defRPr>
            </a:lvl7pPr>
            <a:lvl8pPr marL="3198813" indent="1588" defTabSz="912813" eaLnBrk="0" fontAlgn="base" hangingPunct="0">
              <a:spcBef>
                <a:spcPct val="0"/>
              </a:spcBef>
              <a:spcAft>
                <a:spcPct val="0"/>
              </a:spcAft>
              <a:defRPr>
                <a:solidFill>
                  <a:schemeClr val="tx1"/>
                </a:solidFill>
                <a:latin typeface="Century Gothic" panose="020B0502020202020204" pitchFamily="34" charset="0"/>
              </a:defRPr>
            </a:lvl8pPr>
            <a:lvl9pPr marL="3656013" indent="1588" defTabSz="912813" eaLnBrk="0" fontAlgn="base" hangingPunct="0">
              <a:spcBef>
                <a:spcPct val="0"/>
              </a:spcBef>
              <a:spcAft>
                <a:spcPct val="0"/>
              </a:spcAft>
              <a:defRPr>
                <a:solidFill>
                  <a:schemeClr val="tx1"/>
                </a:solidFill>
                <a:latin typeface="Century Gothic" panose="020B0502020202020204" pitchFamily="34" charset="0"/>
              </a:defRPr>
            </a:lvl9pPr>
          </a:lstStyle>
          <a:p>
            <a:pPr algn="ctr" eaLnBrk="0" fontAlgn="base" hangingPunct="0">
              <a:spcBef>
                <a:spcPct val="0"/>
              </a:spcBef>
              <a:spcAft>
                <a:spcPct val="0"/>
              </a:spcAft>
            </a:pPr>
            <a:r>
              <a:rPr lang="en-US" altLang="en-US" sz="900">
                <a:solidFill>
                  <a:srgbClr val="FFFFFF"/>
                </a:solidFill>
                <a:ea typeface="Verdana" panose="020B0604030504040204" pitchFamily="34" charset="0"/>
                <a:cs typeface="Verdana" panose="020B0604030504040204" pitchFamily="34" charset="0"/>
              </a:rPr>
              <a:t>Source: Edison Research, “Share of Ear,” Q1-Q4 2016. Persons 18+, in-car. SiriusXM: Ad-supported: Spoken Word. Ad-free: Music</a:t>
            </a:r>
          </a:p>
          <a:p>
            <a:pPr algn="ctr" eaLnBrk="0" fontAlgn="base" hangingPunct="0">
              <a:spcBef>
                <a:spcPct val="0"/>
              </a:spcBef>
              <a:spcAft>
                <a:spcPct val="0"/>
              </a:spcAft>
            </a:pPr>
            <a:r>
              <a:rPr lang="en-US" altLang="en-US" sz="900" i="1">
                <a:solidFill>
                  <a:srgbClr val="FFFFFF"/>
                </a:solidFill>
                <a:ea typeface="Verdana" panose="020B0604030504040204" pitchFamily="34" charset="0"/>
                <a:cs typeface="Verdana" panose="020B0604030504040204" pitchFamily="34" charset="0"/>
              </a:rPr>
              <a:t>Percentages may not add up to 100 due to rounding</a:t>
            </a:r>
          </a:p>
        </p:txBody>
      </p:sp>
      <p:pic>
        <p:nvPicPr>
          <p:cNvPr id="153606"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42484" y="2360087"/>
            <a:ext cx="10566400" cy="383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7" name="Rectangle 20"/>
          <p:cNvSpPr>
            <a:spLocks noChangeArrowheads="1"/>
          </p:cNvSpPr>
          <p:nvPr/>
        </p:nvSpPr>
        <p:spPr bwMode="auto">
          <a:xfrm>
            <a:off x="4148669" y="298451"/>
            <a:ext cx="7867651"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86" rIns="91408" bIns="45786">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561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561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561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5613" eaLnBrk="0" fontAlgn="base" hangingPunct="0">
              <a:spcBef>
                <a:spcPct val="0"/>
              </a:spcBef>
              <a:spcAft>
                <a:spcPct val="0"/>
              </a:spcAft>
              <a:defRPr>
                <a:solidFill>
                  <a:schemeClr val="tx1"/>
                </a:solidFill>
                <a:latin typeface="Century Gothic" panose="020B0502020202020204" pitchFamily="34" charset="0"/>
              </a:defRPr>
            </a:lvl9pPr>
          </a:lstStyle>
          <a:p>
            <a:pPr algn="ctr" defTabSz="606200" fontAlgn="base">
              <a:spcBef>
                <a:spcPct val="0"/>
              </a:spcBef>
              <a:spcAft>
                <a:spcPct val="0"/>
              </a:spcAft>
            </a:pPr>
            <a:r>
              <a:rPr lang="en-US" altLang="en-US" sz="3900" b="1">
                <a:solidFill>
                  <a:srgbClr val="003463"/>
                </a:solidFill>
              </a:rPr>
              <a:t>AM/FM radio dominates</a:t>
            </a:r>
          </a:p>
          <a:p>
            <a:pPr algn="ctr" defTabSz="606200" fontAlgn="base">
              <a:spcBef>
                <a:spcPct val="0"/>
              </a:spcBef>
              <a:spcAft>
                <a:spcPct val="0"/>
              </a:spcAft>
            </a:pPr>
            <a:r>
              <a:rPr lang="en-US" altLang="en-US" sz="3900" b="1">
                <a:solidFill>
                  <a:srgbClr val="003463"/>
                </a:solidFill>
              </a:rPr>
              <a:t>in-car audio</a:t>
            </a:r>
          </a:p>
        </p:txBody>
      </p:sp>
    </p:spTree>
    <p:extLst>
      <p:ext uri="{BB962C8B-B14F-4D97-AF65-F5344CB8AC3E}">
        <p14:creationId xmlns:p14="http://schemas.microsoft.com/office/powerpoint/2010/main" val="248880363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3" descr="HAND2.png"/>
          <p:cNvPicPr>
            <a:picLocks noChangeAspect="1"/>
          </p:cNvPicPr>
          <p:nvPr/>
        </p:nvPicPr>
        <p:blipFill>
          <a:blip r:embed="rId2">
            <a:extLst>
              <a:ext uri="{28A0092B-C50C-407E-A947-70E740481C1C}">
                <a14:useLocalDpi xmlns:a14="http://schemas.microsoft.com/office/drawing/2010/main" val="0"/>
              </a:ext>
            </a:extLst>
          </a:blip>
          <a:srcRect l="30679"/>
          <a:stretch>
            <a:fillRect/>
          </a:stretch>
        </p:blipFill>
        <p:spPr bwMode="auto">
          <a:xfrm>
            <a:off x="-14817" y="1143000"/>
            <a:ext cx="4434417" cy="437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Rectangle 2"/>
          <p:cNvSpPr txBox="1">
            <a:spLocks noChangeArrowheads="1"/>
          </p:cNvSpPr>
          <p:nvPr/>
        </p:nvSpPr>
        <p:spPr bwMode="auto">
          <a:xfrm>
            <a:off x="4430294" y="1803400"/>
            <a:ext cx="7395633" cy="1905000"/>
          </a:xfrm>
          <a:prstGeom prst="rect">
            <a:avLst/>
          </a:prstGeom>
          <a:noFill/>
          <a:ln>
            <a:noFill/>
          </a:ln>
          <a:extLst/>
        </p:spPr>
        <p:txBody>
          <a:bodyPr lIns="91408" tIns="45786" rIns="91408" bIns="45786" anchor="ctr"/>
          <a:lstStyle>
            <a:lvl1pPr defTabSz="457200">
              <a:defRPr sz="2400">
                <a:solidFill>
                  <a:schemeClr val="tx1"/>
                </a:solidFill>
                <a:latin typeface="Arial" charset="0"/>
                <a:ea typeface="MS PGothic" charset="0"/>
                <a:cs typeface="MS PGothic" charset="0"/>
              </a:defRPr>
            </a:lvl1pPr>
            <a:lvl2pPr marL="742950" indent="-285750" defTabSz="457200">
              <a:defRPr sz="2400">
                <a:solidFill>
                  <a:schemeClr val="tx1"/>
                </a:solidFill>
                <a:latin typeface="Arial" charset="0"/>
                <a:ea typeface="MS PGothic" charset="0"/>
                <a:cs typeface="MS PGothic" charset="0"/>
              </a:defRPr>
            </a:lvl2pPr>
            <a:lvl3pPr marL="1143000" indent="-228600" defTabSz="457200">
              <a:defRPr sz="2400">
                <a:solidFill>
                  <a:schemeClr val="tx1"/>
                </a:solidFill>
                <a:latin typeface="Arial" charset="0"/>
                <a:ea typeface="MS PGothic" charset="0"/>
                <a:cs typeface="MS PGothic" charset="0"/>
              </a:defRPr>
            </a:lvl3pPr>
            <a:lvl4pPr marL="1600200" indent="-228600" defTabSz="457200">
              <a:defRPr sz="2400">
                <a:solidFill>
                  <a:schemeClr val="tx1"/>
                </a:solidFill>
                <a:latin typeface="Arial" charset="0"/>
                <a:ea typeface="MS PGothic" charset="0"/>
                <a:cs typeface="MS PGothic" charset="0"/>
              </a:defRPr>
            </a:lvl4pPr>
            <a:lvl5pPr marL="2057400" indent="-228600" defTabSz="4572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ja-JP" altLang="en-US" sz="4400" dirty="0">
                <a:solidFill>
                  <a:srgbClr val="2DA5D7"/>
                </a:solidFill>
              </a:rPr>
              <a:t>“</a:t>
            </a:r>
            <a:r>
              <a:rPr lang="en-US" altLang="ja-JP" sz="4400" dirty="0">
                <a:solidFill>
                  <a:srgbClr val="2DA5D7"/>
                </a:solidFill>
                <a:latin typeface="Century Gothic" charset="0"/>
              </a:rPr>
              <a:t>No one </a:t>
            </a:r>
            <a:r>
              <a:rPr lang="en-US" altLang="ja-JP" sz="4400" dirty="0">
                <a:solidFill>
                  <a:srgbClr val="003463"/>
                </a:solidFill>
                <a:latin typeface="Century Gothic" charset="0"/>
              </a:rPr>
              <a:t>under 35 listens to AM/FM radio anymore</a:t>
            </a:r>
            <a:r>
              <a:rPr lang="ja-JP" altLang="en-US" sz="4400" dirty="0">
                <a:solidFill>
                  <a:srgbClr val="003463"/>
                </a:solidFill>
              </a:rPr>
              <a:t>”</a:t>
            </a:r>
            <a:endParaRPr lang="en-US" sz="4400" dirty="0">
              <a:solidFill>
                <a:srgbClr val="003463"/>
              </a:solidFill>
              <a:latin typeface="Century Gothic" charset="0"/>
            </a:endParaRPr>
          </a:p>
        </p:txBody>
      </p:sp>
      <p:pic>
        <p:nvPicPr>
          <p:cNvPr id="6" name="Picture 3" descr="MYTH.png"/>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61" t="49094" r="61" b="39139"/>
          <a:stretch/>
        </p:blipFill>
        <p:spPr bwMode="auto">
          <a:xfrm>
            <a:off x="1063413" y="1763960"/>
            <a:ext cx="2987259" cy="1941669"/>
          </a:xfrm>
          <a:prstGeom prst="rect">
            <a:avLst/>
          </a:prstGeom>
          <a:noFill/>
          <a:ln>
            <a:noFill/>
          </a:ln>
          <a:extLst/>
        </p:spPr>
      </p:pic>
    </p:spTree>
    <p:extLst>
      <p:ext uri="{BB962C8B-B14F-4D97-AF65-F5344CB8AC3E}">
        <p14:creationId xmlns:p14="http://schemas.microsoft.com/office/powerpoint/2010/main" val="33104521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0008" y="2567707"/>
            <a:ext cx="3495185" cy="1123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098" rtlCol="0" anchor="t">
            <a:spAutoFit/>
          </a:bodyPr>
          <a:lstStyle/>
          <a:p>
            <a:pPr defTabSz="456111" hangingPunct="0"/>
            <a:r>
              <a:rPr lang="en-US" sz="6700" b="1">
                <a:solidFill>
                  <a:srgbClr val="FFFFFF"/>
                </a:solidFill>
                <a:latin typeface="Century Gothic" panose="020B0502020202020204" pitchFamily="34" charset="0"/>
                <a:sym typeface="Helvetica"/>
              </a:rPr>
              <a:t>Agenda</a:t>
            </a:r>
            <a:endParaRPr lang="en-US" sz="6700" b="1" dirty="0">
              <a:solidFill>
                <a:srgbClr val="FFFFFF"/>
              </a:solidFill>
              <a:latin typeface="Century Gothic" panose="020B0502020202020204" pitchFamily="34" charset="0"/>
              <a:sym typeface="Helvetica"/>
            </a:endParaRPr>
          </a:p>
        </p:txBody>
      </p:sp>
      <p:sp>
        <p:nvSpPr>
          <p:cNvPr id="6" name="Shape 660"/>
          <p:cNvSpPr/>
          <p:nvPr/>
        </p:nvSpPr>
        <p:spPr>
          <a:xfrm>
            <a:off x="6298452" y="1406627"/>
            <a:ext cx="5702165" cy="5111660"/>
          </a:xfrm>
          <a:prstGeom prst="rect">
            <a:avLst/>
          </a:prstGeom>
          <a:ln w="12700">
            <a:miter lim="400000"/>
          </a:ln>
          <a:extLst>
            <a:ext uri="{C572A759-6A51-4108-AA02-DFA0A04FC94B}">
              <ma14:wrappingTextBoxFlag xmlns:ma14="http://schemas.microsoft.com/office/mac/drawingml/2011/main" val="1"/>
            </a:ext>
          </a:extLst>
        </p:spPr>
        <p:txBody>
          <a:bodyPr wrap="square" lIns="45722" tIns="45722" rIns="45722" bIns="45722">
            <a:spAutoFit/>
          </a:bodyPr>
          <a:lstStyle>
            <a:lvl1pPr algn="ctr">
              <a:lnSpc>
                <a:spcPts val="3000"/>
              </a:lnSpc>
              <a:defRPr sz="2800" b="1">
                <a:solidFill>
                  <a:schemeClr val="accent1"/>
                </a:solidFill>
              </a:defRPr>
            </a:lvl1pPr>
          </a:lstStyle>
          <a:p>
            <a:pPr algn="l" defTabSz="608131" hangingPunct="0"/>
            <a:endParaRPr lang="en-US" sz="3200" kern="0" dirty="0">
              <a:solidFill>
                <a:schemeClr val="tx1"/>
              </a:solidFill>
              <a:latin typeface="Century Gothic"/>
              <a:sym typeface="Century Gothic"/>
            </a:endParaRPr>
          </a:p>
          <a:p>
            <a:pPr marL="456123" indent="-456123" algn="l" defTabSz="608131" hangingPunct="0">
              <a:buFont typeface="Arial" panose="020B0604020202020204" pitchFamily="34" charset="0"/>
              <a:buChar char="•"/>
            </a:pPr>
            <a:r>
              <a:rPr lang="en-US" sz="3200" kern="0" dirty="0">
                <a:solidFill>
                  <a:schemeClr val="tx1"/>
                </a:solidFill>
                <a:latin typeface="Century Gothic"/>
                <a:sym typeface="Century Gothic"/>
              </a:rPr>
              <a:t>Perceptions &amp; Realities of AM/FM Radio</a:t>
            </a:r>
          </a:p>
          <a:p>
            <a:pPr marL="456123" indent="-456123" algn="l" defTabSz="608131" hangingPunct="0">
              <a:buFont typeface="Arial" panose="020B0604020202020204" pitchFamily="34" charset="0"/>
              <a:buChar char="•"/>
            </a:pPr>
            <a:endParaRPr lang="en-US" sz="3200" kern="0" dirty="0">
              <a:solidFill>
                <a:schemeClr val="tx1"/>
              </a:solidFill>
              <a:latin typeface="Century Gothic"/>
              <a:sym typeface="Century Gothic"/>
            </a:endParaRPr>
          </a:p>
          <a:p>
            <a:pPr marL="456123" indent="-456123" algn="l" defTabSz="608131" hangingPunct="0">
              <a:buFont typeface="Arial" panose="020B0604020202020204" pitchFamily="34" charset="0"/>
              <a:buChar char="•"/>
            </a:pPr>
            <a:r>
              <a:rPr lang="en-US" sz="3200" kern="0" dirty="0">
                <a:solidFill>
                  <a:schemeClr val="tx1"/>
                </a:solidFill>
                <a:latin typeface="Century Gothic"/>
                <a:sym typeface="Century Gothic"/>
              </a:rPr>
              <a:t>Media Trends</a:t>
            </a:r>
          </a:p>
          <a:p>
            <a:pPr marL="456123" indent="-456123" algn="l" defTabSz="608131" hangingPunct="0">
              <a:buFont typeface="Arial" panose="020B0604020202020204" pitchFamily="34" charset="0"/>
              <a:buChar char="•"/>
            </a:pPr>
            <a:endParaRPr lang="en-US" sz="3200" kern="0" dirty="0">
              <a:solidFill>
                <a:schemeClr val="tx1"/>
              </a:solidFill>
              <a:latin typeface="Century Gothic"/>
              <a:sym typeface="Century Gothic"/>
            </a:endParaRPr>
          </a:p>
          <a:p>
            <a:pPr marL="456123" indent="-456123" algn="l" defTabSz="608131" hangingPunct="0">
              <a:buFont typeface="Arial" panose="020B0604020202020204" pitchFamily="34" charset="0"/>
              <a:buChar char="•"/>
            </a:pPr>
            <a:r>
              <a:rPr lang="en-US" sz="3200" kern="0" dirty="0">
                <a:solidFill>
                  <a:schemeClr val="tx1"/>
                </a:solidFill>
                <a:latin typeface="Century Gothic"/>
                <a:sym typeface="Century Gothic"/>
              </a:rPr>
              <a:t>Westwood “One Way” New Insights Capabilities</a:t>
            </a:r>
          </a:p>
          <a:p>
            <a:pPr marL="456123" indent="-456123" algn="l" defTabSz="608131" hangingPunct="0">
              <a:buFont typeface="Arial" panose="020B0604020202020204" pitchFamily="34" charset="0"/>
              <a:buChar char="•"/>
            </a:pPr>
            <a:endParaRPr lang="en-US" sz="3200" kern="0" dirty="0">
              <a:solidFill>
                <a:schemeClr val="tx1"/>
              </a:solidFill>
              <a:latin typeface="Century Gothic"/>
              <a:sym typeface="Century Gothic"/>
            </a:endParaRPr>
          </a:p>
          <a:p>
            <a:pPr marL="456123" indent="-456123" algn="l" defTabSz="608131" hangingPunct="0">
              <a:buFont typeface="Arial" panose="020B0604020202020204" pitchFamily="34" charset="0"/>
              <a:buChar char="•"/>
            </a:pPr>
            <a:r>
              <a:rPr lang="en-US" sz="3200" kern="0" dirty="0" smtClean="0">
                <a:solidFill>
                  <a:schemeClr val="tx1"/>
                </a:solidFill>
                <a:latin typeface="Century Gothic"/>
                <a:sym typeface="Century Gothic"/>
              </a:rPr>
              <a:t>Insights case </a:t>
            </a:r>
            <a:r>
              <a:rPr lang="en-US" sz="3200" kern="0" dirty="0">
                <a:solidFill>
                  <a:schemeClr val="tx1"/>
                </a:solidFill>
                <a:latin typeface="Century Gothic"/>
                <a:sym typeface="Century Gothic"/>
              </a:rPr>
              <a:t>studies</a:t>
            </a:r>
          </a:p>
          <a:p>
            <a:pPr marL="456123" indent="-456123" algn="l" defTabSz="608131" hangingPunct="0">
              <a:buFont typeface="Arial" panose="020B0604020202020204" pitchFamily="34" charset="0"/>
              <a:buChar char="•"/>
            </a:pPr>
            <a:endParaRPr lang="en-US" sz="3200" kern="0" dirty="0">
              <a:solidFill>
                <a:schemeClr val="tx1"/>
              </a:solidFill>
              <a:latin typeface="Century Gothic"/>
              <a:sym typeface="Century Gothic"/>
            </a:endParaRPr>
          </a:p>
          <a:p>
            <a:pPr algn="l" defTabSz="608131" hangingPunct="0"/>
            <a:endParaRPr lang="en-US" sz="3200" kern="0" dirty="0">
              <a:solidFill>
                <a:schemeClr val="tx1"/>
              </a:solidFill>
              <a:latin typeface="Century Gothic"/>
              <a:sym typeface="Century Gothic"/>
            </a:endParaRPr>
          </a:p>
          <a:p>
            <a:pPr marL="456123" indent="-456123" algn="l" defTabSz="608131" hangingPunct="0">
              <a:buFont typeface="Arial" panose="020B0604020202020204" pitchFamily="34" charset="0"/>
              <a:buChar char="•"/>
            </a:pPr>
            <a:endParaRPr sz="3200" kern="0" dirty="0">
              <a:solidFill>
                <a:schemeClr val="tx1"/>
              </a:solidFill>
              <a:latin typeface="Century Gothic"/>
              <a:sym typeface="Century Gothic"/>
            </a:endParaRPr>
          </a:p>
        </p:txBody>
      </p:sp>
    </p:spTree>
    <p:extLst>
      <p:ext uri="{BB962C8B-B14F-4D97-AF65-F5344CB8AC3E}">
        <p14:creationId xmlns:p14="http://schemas.microsoft.com/office/powerpoint/2010/main" val="239566756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17"/>
          <p:cNvSpPr>
            <a:spLocks noChangeArrowheads="1"/>
          </p:cNvSpPr>
          <p:nvPr/>
        </p:nvSpPr>
        <p:spPr bwMode="auto">
          <a:xfrm>
            <a:off x="4186766" y="533400"/>
            <a:ext cx="79438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489" tIns="60744" rIns="121489" bIns="60744" anchor="ctr"/>
          <a:lstStyle>
            <a:lvl1pPr defTabSz="912813">
              <a:defRPr>
                <a:solidFill>
                  <a:schemeClr val="tx1"/>
                </a:solidFill>
                <a:latin typeface="Century Gothic" panose="020B0502020202020204" pitchFamily="34" charset="0"/>
              </a:defRPr>
            </a:lvl1pPr>
            <a:lvl2pPr marL="742950" indent="-285750" defTabSz="912813">
              <a:defRPr>
                <a:solidFill>
                  <a:schemeClr val="tx1"/>
                </a:solidFill>
                <a:latin typeface="Century Gothic" panose="020B0502020202020204" pitchFamily="34" charset="0"/>
              </a:defRPr>
            </a:lvl2pPr>
            <a:lvl3pPr marL="1143000" indent="-228600" defTabSz="912813">
              <a:defRPr>
                <a:solidFill>
                  <a:schemeClr val="tx1"/>
                </a:solidFill>
                <a:latin typeface="Century Gothic" panose="020B0502020202020204" pitchFamily="34" charset="0"/>
              </a:defRPr>
            </a:lvl3pPr>
            <a:lvl4pPr marL="1600200" indent="-228600" defTabSz="912813">
              <a:defRPr>
                <a:solidFill>
                  <a:schemeClr val="tx1"/>
                </a:solidFill>
                <a:latin typeface="Century Gothic" panose="020B0502020202020204" pitchFamily="34" charset="0"/>
              </a:defRPr>
            </a:lvl4pPr>
            <a:lvl5pPr marL="2057400" indent="-228600" defTabSz="912813">
              <a:defRPr>
                <a:solidFill>
                  <a:schemeClr val="tx1"/>
                </a:solidFill>
                <a:latin typeface="Century Gothic" panose="020B0502020202020204" pitchFamily="34" charset="0"/>
              </a:defRPr>
            </a:lvl5pPr>
            <a:lvl6pPr marL="2514600" indent="-228600" defTabSz="91281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1281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1281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12813" eaLnBrk="0" fontAlgn="base" hangingPunct="0">
              <a:spcBef>
                <a:spcPct val="0"/>
              </a:spcBef>
              <a:spcAft>
                <a:spcPct val="0"/>
              </a:spcAft>
              <a:defRPr>
                <a:solidFill>
                  <a:schemeClr val="tx1"/>
                </a:solidFill>
                <a:latin typeface="Century Gothic" panose="020B0502020202020204" pitchFamily="34" charset="0"/>
              </a:defRPr>
            </a:lvl9pPr>
          </a:lstStyle>
          <a:p>
            <a:pPr algn="ctr" fontAlgn="base">
              <a:lnSpc>
                <a:spcPct val="80000"/>
              </a:lnSpc>
              <a:spcBef>
                <a:spcPct val="0"/>
              </a:spcBef>
              <a:spcAft>
                <a:spcPct val="0"/>
              </a:spcAft>
            </a:pPr>
            <a:r>
              <a:rPr lang="en-US" altLang="en-US" sz="3200" b="1">
                <a:solidFill>
                  <a:srgbClr val="003463"/>
                </a:solidFill>
              </a:rPr>
              <a:t>More Millennials listen to AM/FM than any other generation</a:t>
            </a:r>
          </a:p>
        </p:txBody>
      </p:sp>
      <p:sp>
        <p:nvSpPr>
          <p:cNvPr id="142339" name="TextBox 11"/>
          <p:cNvSpPr txBox="1">
            <a:spLocks noChangeArrowheads="1"/>
          </p:cNvSpPr>
          <p:nvPr/>
        </p:nvSpPr>
        <p:spPr bwMode="auto">
          <a:xfrm>
            <a:off x="3043767" y="2087037"/>
            <a:ext cx="5001684" cy="323299"/>
          </a:xfrm>
          <a:prstGeom prst="rect">
            <a:avLst/>
          </a:prstGeom>
          <a:noFill/>
          <a:ln>
            <a:noFill/>
          </a:ln>
          <a:extLst/>
        </p:spPr>
        <p:txBody>
          <a:bodyPr lIns="91408" tIns="45786" rIns="91408" bIns="45786">
            <a:spAutoFit/>
          </a:bodyPr>
          <a:lstStyle>
            <a:lvl1pPr defTabSz="1217613">
              <a:defRPr sz="2400">
                <a:solidFill>
                  <a:schemeClr val="tx1"/>
                </a:solidFill>
                <a:latin typeface="Arial" charset="0"/>
                <a:ea typeface="MS PGothic" charset="0"/>
                <a:cs typeface="MS PGothic" charset="0"/>
              </a:defRPr>
            </a:lvl1pPr>
            <a:lvl2pPr marL="742950" indent="-285750" defTabSz="1217613">
              <a:defRPr sz="2400">
                <a:solidFill>
                  <a:schemeClr val="tx1"/>
                </a:solidFill>
                <a:latin typeface="Arial" charset="0"/>
                <a:ea typeface="MS PGothic" charset="0"/>
                <a:cs typeface="MS PGothic" charset="0"/>
              </a:defRPr>
            </a:lvl2pPr>
            <a:lvl3pPr marL="1143000" indent="-228600" defTabSz="1217613">
              <a:defRPr sz="2400">
                <a:solidFill>
                  <a:schemeClr val="tx1"/>
                </a:solidFill>
                <a:latin typeface="Arial" charset="0"/>
                <a:ea typeface="MS PGothic" charset="0"/>
                <a:cs typeface="MS PGothic" charset="0"/>
              </a:defRPr>
            </a:lvl3pPr>
            <a:lvl4pPr marL="1600200" indent="-228600" defTabSz="1217613">
              <a:defRPr sz="2400">
                <a:solidFill>
                  <a:schemeClr val="tx1"/>
                </a:solidFill>
                <a:latin typeface="Arial" charset="0"/>
                <a:ea typeface="MS PGothic" charset="0"/>
                <a:cs typeface="MS PGothic" charset="0"/>
              </a:defRPr>
            </a:lvl4pPr>
            <a:lvl5pPr marL="2057400" indent="-228600" defTabSz="1217613">
              <a:defRPr sz="2400">
                <a:solidFill>
                  <a:schemeClr val="tx1"/>
                </a:solidFill>
                <a:latin typeface="Arial" charset="0"/>
                <a:ea typeface="MS PGothic" charset="0"/>
                <a:cs typeface="MS PGothic" charset="0"/>
              </a:defRPr>
            </a:lvl5pPr>
            <a:lvl6pPr marL="2514600" indent="-228600" defTabSz="1217613"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1217613"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1217613"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1217613"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500" b="1" dirty="0">
                <a:solidFill>
                  <a:srgbClr val="003463"/>
                </a:solidFill>
                <a:latin typeface="Century Gothic" charset="0"/>
              </a:rPr>
              <a:t># of listeners reached each week</a:t>
            </a:r>
          </a:p>
        </p:txBody>
      </p:sp>
      <p:grpSp>
        <p:nvGrpSpPr>
          <p:cNvPr id="156676" name="Group 19"/>
          <p:cNvGrpSpPr>
            <a:grpSpLocks/>
          </p:cNvGrpSpPr>
          <p:nvPr/>
        </p:nvGrpSpPr>
        <p:grpSpPr bwMode="auto">
          <a:xfrm>
            <a:off x="-14816" y="-8467"/>
            <a:ext cx="4944535" cy="3276600"/>
            <a:chOff x="533453" y="0"/>
            <a:chExt cx="4931275" cy="3276600"/>
          </a:xfrm>
        </p:grpSpPr>
        <p:pic>
          <p:nvPicPr>
            <p:cNvPr id="156680" name="Picture 20" descr="HAND3.png"/>
            <p:cNvPicPr>
              <a:picLocks noChangeAspect="1"/>
            </p:cNvPicPr>
            <p:nvPr/>
          </p:nvPicPr>
          <p:blipFill>
            <a:blip r:embed="rId3">
              <a:extLst>
                <a:ext uri="{28A0092B-C50C-407E-A947-70E740481C1C}">
                  <a14:useLocalDpi xmlns:a14="http://schemas.microsoft.com/office/drawing/2010/main" val="0"/>
                </a:ext>
              </a:extLst>
            </a:blip>
            <a:srcRect l="16740" t="35266" r="-879" b="-2515"/>
            <a:stretch>
              <a:fillRect/>
            </a:stretch>
          </p:blipFill>
          <p:spPr bwMode="auto">
            <a:xfrm>
              <a:off x="533453" y="0"/>
              <a:ext cx="49312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1" name="Picture 21" descr="Fact_Niels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85396">
              <a:off x="2016907" y="630599"/>
              <a:ext cx="2399337" cy="132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6677" name="TextBox 26"/>
          <p:cNvSpPr txBox="1">
            <a:spLocks noChangeArrowheads="1"/>
          </p:cNvSpPr>
          <p:nvPr/>
        </p:nvSpPr>
        <p:spPr bwMode="auto">
          <a:xfrm>
            <a:off x="3213100" y="6441017"/>
            <a:ext cx="5765800" cy="268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46" tIns="60872" rIns="121746" bIns="60872" anchor="ctr">
            <a:spAutoFit/>
          </a:bodyPr>
          <a:lstStyle>
            <a:lvl1pPr defTabSz="608013">
              <a:defRPr>
                <a:solidFill>
                  <a:schemeClr val="tx1"/>
                </a:solidFill>
                <a:latin typeface="Century Gothic" panose="020B0502020202020204" pitchFamily="34" charset="0"/>
              </a:defRPr>
            </a:lvl1pPr>
            <a:lvl2pPr marL="742950" indent="-285750" defTabSz="608013">
              <a:defRPr>
                <a:solidFill>
                  <a:schemeClr val="tx1"/>
                </a:solidFill>
                <a:latin typeface="Century Gothic" panose="020B0502020202020204" pitchFamily="34" charset="0"/>
              </a:defRPr>
            </a:lvl2pPr>
            <a:lvl3pPr marL="1143000" indent="-228600" defTabSz="608013">
              <a:defRPr>
                <a:solidFill>
                  <a:schemeClr val="tx1"/>
                </a:solidFill>
                <a:latin typeface="Century Gothic" panose="020B0502020202020204" pitchFamily="34" charset="0"/>
              </a:defRPr>
            </a:lvl3pPr>
            <a:lvl4pPr marL="1600200" indent="-228600" defTabSz="608013">
              <a:defRPr>
                <a:solidFill>
                  <a:schemeClr val="tx1"/>
                </a:solidFill>
                <a:latin typeface="Century Gothic" panose="020B0502020202020204" pitchFamily="34" charset="0"/>
              </a:defRPr>
            </a:lvl4pPr>
            <a:lvl5pPr marL="2057400" indent="-228600" defTabSz="608013">
              <a:defRPr>
                <a:solidFill>
                  <a:schemeClr val="tx1"/>
                </a:solidFill>
                <a:latin typeface="Century Gothic" panose="020B0502020202020204" pitchFamily="34" charset="0"/>
              </a:defRPr>
            </a:lvl5pPr>
            <a:lvl6pPr marL="2514600" indent="-228600" defTabSz="60801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60801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60801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608013" eaLnBrk="0" fontAlgn="base" hangingPunct="0">
              <a:spcBef>
                <a:spcPct val="0"/>
              </a:spcBef>
              <a:spcAft>
                <a:spcPct val="0"/>
              </a:spcAft>
              <a:defRPr>
                <a:solidFill>
                  <a:schemeClr val="tx1"/>
                </a:solidFill>
                <a:latin typeface="Century Gothic" panose="020B0502020202020204" pitchFamily="34" charset="0"/>
              </a:defRPr>
            </a:lvl9pPr>
          </a:lstStyle>
          <a:p>
            <a:pPr algn="ctr" fontAlgn="base">
              <a:spcBef>
                <a:spcPct val="0"/>
              </a:spcBef>
              <a:spcAft>
                <a:spcPts val="1600"/>
              </a:spcAft>
            </a:pPr>
            <a:r>
              <a:rPr lang="en-US" altLang="en-US" sz="900">
                <a:solidFill>
                  <a:prstClr val="white"/>
                </a:solidFill>
                <a:ea typeface="MS PGothic" panose="020B0600070205080204" pitchFamily="34" charset="-128"/>
              </a:rPr>
              <a:t>Source: RADAR 132, March 2017, Mon-Sun 6A-12M</a:t>
            </a:r>
          </a:p>
        </p:txBody>
      </p:sp>
      <p:pic>
        <p:nvPicPr>
          <p:cNvPr id="156678" name="Picture 9" descr="GP_DividerBa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85220" y="1513417"/>
            <a:ext cx="842433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9"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56784" y="2595144"/>
            <a:ext cx="10261600" cy="405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543097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3" descr="HAND2.png"/>
          <p:cNvPicPr>
            <a:picLocks noChangeAspect="1"/>
          </p:cNvPicPr>
          <p:nvPr/>
        </p:nvPicPr>
        <p:blipFill>
          <a:blip r:embed="rId2">
            <a:extLst>
              <a:ext uri="{28A0092B-C50C-407E-A947-70E740481C1C}">
                <a14:useLocalDpi xmlns:a14="http://schemas.microsoft.com/office/drawing/2010/main" val="0"/>
              </a:ext>
            </a:extLst>
          </a:blip>
          <a:srcRect l="30679"/>
          <a:stretch>
            <a:fillRect/>
          </a:stretch>
        </p:blipFill>
        <p:spPr bwMode="auto">
          <a:xfrm>
            <a:off x="-14817" y="1143000"/>
            <a:ext cx="4434417" cy="437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Rectangle 4"/>
          <p:cNvSpPr>
            <a:spLocks noChangeArrowheads="1"/>
          </p:cNvSpPr>
          <p:nvPr/>
        </p:nvSpPr>
        <p:spPr bwMode="auto">
          <a:xfrm>
            <a:off x="4339167" y="2010943"/>
            <a:ext cx="7620000" cy="2123791"/>
          </a:xfrm>
          <a:prstGeom prst="rect">
            <a:avLst/>
          </a:prstGeom>
          <a:noFill/>
          <a:ln>
            <a:noFill/>
          </a:ln>
          <a:extLst/>
        </p:spPr>
        <p:txBody>
          <a:bodyPr lIns="91408" tIns="45786" rIns="91408" bIns="45786">
            <a:spAutoFit/>
          </a:bodyPr>
          <a:lstStyle/>
          <a:p>
            <a:pPr algn="ctr" defTabSz="608259">
              <a:defRPr/>
            </a:pPr>
            <a:r>
              <a:rPr lang="en-US" sz="4400" dirty="0">
                <a:solidFill>
                  <a:srgbClr val="003463"/>
                </a:solidFill>
                <a:latin typeface="Century Gothic" charset="0"/>
              </a:rPr>
              <a:t>“6 out of 10 agencies/marketers believe radio listening is </a:t>
            </a:r>
            <a:r>
              <a:rPr lang="en-US" sz="4400" dirty="0">
                <a:solidFill>
                  <a:srgbClr val="2DA5D7"/>
                </a:solidFill>
                <a:latin typeface="Century Gothic" charset="0"/>
              </a:rPr>
              <a:t>dropping”</a:t>
            </a:r>
          </a:p>
        </p:txBody>
      </p:sp>
      <p:sp>
        <p:nvSpPr>
          <p:cNvPr id="158724" name="TextBox 26"/>
          <p:cNvSpPr txBox="1">
            <a:spLocks noChangeArrowheads="1"/>
          </p:cNvSpPr>
          <p:nvPr/>
        </p:nvSpPr>
        <p:spPr bwMode="auto">
          <a:xfrm>
            <a:off x="1310268" y="6464303"/>
            <a:ext cx="9571567" cy="27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86" rIns="91408" bIns="45786" anchor="ctr">
            <a:spAutoFit/>
          </a:bodyPr>
          <a:lstStyle>
            <a:lvl1pPr defTabSz="457200">
              <a:defRPr>
                <a:solidFill>
                  <a:schemeClr val="tx1"/>
                </a:solidFill>
                <a:latin typeface="Century Gothic" panose="020B0502020202020204" pitchFamily="34" charset="0"/>
              </a:defRPr>
            </a:lvl1pPr>
            <a:lvl2pPr marL="742950" indent="-285750" defTabSz="457200">
              <a:defRPr>
                <a:solidFill>
                  <a:schemeClr val="tx1"/>
                </a:solidFill>
                <a:latin typeface="Century Gothic" panose="020B0502020202020204" pitchFamily="34" charset="0"/>
              </a:defRPr>
            </a:lvl2pPr>
            <a:lvl3pPr marL="1143000" indent="-228600" defTabSz="457200">
              <a:defRPr>
                <a:solidFill>
                  <a:schemeClr val="tx1"/>
                </a:solidFill>
                <a:latin typeface="Century Gothic" panose="020B0502020202020204" pitchFamily="34" charset="0"/>
              </a:defRPr>
            </a:lvl3pPr>
            <a:lvl4pPr marL="1600200" indent="-228600" defTabSz="457200">
              <a:defRPr>
                <a:solidFill>
                  <a:schemeClr val="tx1"/>
                </a:solidFill>
                <a:latin typeface="Century Gothic" panose="020B0502020202020204" pitchFamily="34" charset="0"/>
              </a:defRPr>
            </a:lvl4pPr>
            <a:lvl5pPr marL="2057400" indent="-228600" defTabSz="4572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fontAlgn="base">
              <a:spcBef>
                <a:spcPct val="0"/>
              </a:spcBef>
              <a:spcAft>
                <a:spcPct val="0"/>
              </a:spcAft>
            </a:pPr>
            <a:r>
              <a:rPr lang="en-US" altLang="en-US" sz="1200">
                <a:solidFill>
                  <a:prstClr val="white"/>
                </a:solidFill>
                <a:ea typeface="MS PGothic" panose="020B0600070205080204" pitchFamily="34" charset="-128"/>
              </a:rPr>
              <a:t>Source: Advertiser Perceptions study, April 2016, study of 305 agencies and marketers.</a:t>
            </a:r>
          </a:p>
        </p:txBody>
      </p:sp>
      <p:pic>
        <p:nvPicPr>
          <p:cNvPr id="7" name="Picture 3" descr="MYTH.png"/>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758" t="61507" r="-758" b="26726"/>
          <a:stretch/>
        </p:blipFill>
        <p:spPr bwMode="auto">
          <a:xfrm>
            <a:off x="1119829" y="1803048"/>
            <a:ext cx="2930843" cy="1905000"/>
          </a:xfrm>
          <a:prstGeom prst="rect">
            <a:avLst/>
          </a:prstGeom>
          <a:noFill/>
          <a:ln>
            <a:noFill/>
          </a:ln>
          <a:extLst/>
        </p:spPr>
      </p:pic>
    </p:spTree>
    <p:extLst>
      <p:ext uri="{BB962C8B-B14F-4D97-AF65-F5344CB8AC3E}">
        <p14:creationId xmlns:p14="http://schemas.microsoft.com/office/powerpoint/2010/main" val="386306908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1639" y="2162931"/>
            <a:ext cx="11770364" cy="4121253"/>
          </a:xfrm>
          <a:prstGeom prst="rect">
            <a:avLst/>
          </a:prstGeom>
        </p:spPr>
      </p:pic>
      <p:sp>
        <p:nvSpPr>
          <p:cNvPr id="2" name="Title 1"/>
          <p:cNvSpPr>
            <a:spLocks noGrp="1"/>
          </p:cNvSpPr>
          <p:nvPr>
            <p:ph type="title"/>
          </p:nvPr>
        </p:nvSpPr>
        <p:spPr>
          <a:xfrm>
            <a:off x="5814824" y="114173"/>
            <a:ext cx="5752275" cy="1143001"/>
          </a:xfrm>
        </p:spPr>
        <p:txBody>
          <a:bodyPr>
            <a:normAutofit/>
          </a:bodyPr>
          <a:lstStyle/>
          <a:p>
            <a:pPr defTabSz="456267">
              <a:lnSpc>
                <a:spcPts val="3200"/>
              </a:lnSpc>
            </a:pPr>
            <a:r>
              <a:rPr lang="en-US" spc="-67" dirty="0">
                <a:solidFill>
                  <a:srgbClr val="01588E"/>
                </a:solidFill>
                <a:latin typeface="Century Gothic" panose="020B0502020202020204" pitchFamily="34" charset="0"/>
                <a:ea typeface="Verdana" panose="020B0604030504040204" pitchFamily="34" charset="0"/>
                <a:cs typeface="Verdana" panose="020B0604030504040204" pitchFamily="34" charset="0"/>
              </a:rPr>
              <a:t>AM/FM radio is stable</a:t>
            </a:r>
          </a:p>
        </p:txBody>
      </p:sp>
      <p:sp>
        <p:nvSpPr>
          <p:cNvPr id="11" name="TextBox 10"/>
          <p:cNvSpPr txBox="1"/>
          <p:nvPr/>
        </p:nvSpPr>
        <p:spPr>
          <a:xfrm>
            <a:off x="145245" y="6386048"/>
            <a:ext cx="9557657" cy="461661"/>
          </a:xfrm>
          <a:prstGeom prst="rect">
            <a:avLst/>
          </a:prstGeom>
          <a:noFill/>
        </p:spPr>
        <p:txBody>
          <a:bodyPr wrap="square" lIns="121712" tIns="60856" rIns="121712" bIns="60856" rtlCol="0">
            <a:spAutoFit/>
          </a:bodyPr>
          <a:lstStyle/>
          <a:p>
            <a:pPr>
              <a:spcBef>
                <a:spcPct val="0"/>
              </a:spcBef>
            </a:pPr>
            <a:r>
              <a:rPr lang="en-US" altLang="en-US" sz="1100" dirty="0">
                <a:solidFill>
                  <a:schemeClr val="bg1"/>
                </a:solidFill>
                <a:latin typeface="Century Gothic" panose="020B0502020202020204" pitchFamily="34" charset="0"/>
                <a:ea typeface="Verdana" panose="020B0604030504040204" pitchFamily="34" charset="0"/>
                <a:cs typeface="Verdana" panose="020B0604030504040204" pitchFamily="34" charset="0"/>
              </a:rPr>
              <a:t>Source: Nielsen 48  Portable People Meter Markets , Monday-Sunday 6AM-Midnight  First six months of 2015 versus 2017. Average Quarter persons</a:t>
            </a:r>
            <a:endParaRPr lang="en-US" sz="1100" dirty="0">
              <a:solidFill>
                <a:schemeClr val="bg1"/>
              </a:solidFill>
              <a:latin typeface="Century Gothic" panose="020B0502020202020204" pitchFamily="34" charset="0"/>
              <a:ea typeface="Verdana" panose="020B0604030504040204" pitchFamily="34" charset="0"/>
              <a:cs typeface="Verdana" panose="020B0604030504040204" pitchFamily="34" charset="0"/>
            </a:endParaRPr>
          </a:p>
        </p:txBody>
      </p:sp>
      <p:sp>
        <p:nvSpPr>
          <p:cNvPr id="13" name="TextBox 12"/>
          <p:cNvSpPr txBox="1"/>
          <p:nvPr/>
        </p:nvSpPr>
        <p:spPr>
          <a:xfrm>
            <a:off x="4309164" y="1573595"/>
            <a:ext cx="7423773" cy="369332"/>
          </a:xfrm>
          <a:prstGeom prst="rect">
            <a:avLst/>
          </a:prstGeom>
          <a:noFill/>
        </p:spPr>
        <p:txBody>
          <a:bodyPr wrap="square" lIns="121712" tIns="60856" rIns="121712" bIns="60856" rtlCol="0">
            <a:spAutoFit/>
          </a:bodyPr>
          <a:lstStyle/>
          <a:p>
            <a:pPr algn="ctr">
              <a:spcBef>
                <a:spcPct val="0"/>
              </a:spcBef>
            </a:pPr>
            <a:r>
              <a:rPr lang="en-US" sz="1600" b="1" dirty="0">
                <a:solidFill>
                  <a:schemeClr val="accent1"/>
                </a:solidFill>
                <a:cs typeface="Montserrat-Bold"/>
              </a:rPr>
              <a:t>Average quarter hour persons January-June 2017 vs. January-June 2015</a:t>
            </a:r>
            <a:endParaRPr lang="en-US" sz="1600" dirty="0">
              <a:solidFill>
                <a:schemeClr val="accent1"/>
              </a:solidFill>
              <a:cs typeface="Montserrat-Bold"/>
            </a:endParaRPr>
          </a:p>
        </p:txBody>
      </p:sp>
      <p:grpSp>
        <p:nvGrpSpPr>
          <p:cNvPr id="6" name="Group 19"/>
          <p:cNvGrpSpPr>
            <a:grpSpLocks/>
          </p:cNvGrpSpPr>
          <p:nvPr/>
        </p:nvGrpSpPr>
        <p:grpSpPr bwMode="auto">
          <a:xfrm>
            <a:off x="103" y="-142023"/>
            <a:ext cx="4944535" cy="3276600"/>
            <a:chOff x="533453" y="0"/>
            <a:chExt cx="4931275" cy="3276600"/>
          </a:xfrm>
        </p:grpSpPr>
        <p:pic>
          <p:nvPicPr>
            <p:cNvPr id="7" name="Picture 20" descr="HAND3.png"/>
            <p:cNvPicPr>
              <a:picLocks noChangeAspect="1"/>
            </p:cNvPicPr>
            <p:nvPr/>
          </p:nvPicPr>
          <p:blipFill>
            <a:blip r:embed="rId3">
              <a:extLst>
                <a:ext uri="{28A0092B-C50C-407E-A947-70E740481C1C}">
                  <a14:useLocalDpi xmlns:a14="http://schemas.microsoft.com/office/drawing/2010/main" val="0"/>
                </a:ext>
              </a:extLst>
            </a:blip>
            <a:srcRect l="16740" t="35266" r="-879" b="-2515"/>
            <a:stretch>
              <a:fillRect/>
            </a:stretch>
          </p:blipFill>
          <p:spPr bwMode="auto">
            <a:xfrm>
              <a:off x="533453" y="0"/>
              <a:ext cx="49312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descr="Fact_Niels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85396">
              <a:off x="2016907" y="630599"/>
              <a:ext cx="2399337" cy="132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5278677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3" descr="HAND2.png"/>
          <p:cNvPicPr>
            <a:picLocks noChangeAspect="1"/>
          </p:cNvPicPr>
          <p:nvPr/>
        </p:nvPicPr>
        <p:blipFill>
          <a:blip r:embed="rId2">
            <a:extLst>
              <a:ext uri="{28A0092B-C50C-407E-A947-70E740481C1C}">
                <a14:useLocalDpi xmlns:a14="http://schemas.microsoft.com/office/drawing/2010/main" val="0"/>
              </a:ext>
            </a:extLst>
          </a:blip>
          <a:srcRect l="30679"/>
          <a:stretch>
            <a:fillRect/>
          </a:stretch>
        </p:blipFill>
        <p:spPr bwMode="auto">
          <a:xfrm>
            <a:off x="-14817" y="1143000"/>
            <a:ext cx="4434417" cy="437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Rectangle 1"/>
          <p:cNvSpPr>
            <a:spLocks noChangeArrowheads="1"/>
          </p:cNvSpPr>
          <p:nvPr/>
        </p:nvSpPr>
        <p:spPr bwMode="auto">
          <a:xfrm>
            <a:off x="4339167" y="1972736"/>
            <a:ext cx="7556500" cy="3478008"/>
          </a:xfrm>
          <a:prstGeom prst="rect">
            <a:avLst/>
          </a:prstGeom>
          <a:noFill/>
          <a:ln>
            <a:noFill/>
          </a:ln>
          <a:extLst/>
        </p:spPr>
        <p:txBody>
          <a:bodyPr lIns="91408" tIns="45786" rIns="91408" bIns="45786">
            <a:spAutoFit/>
          </a:bodyPr>
          <a:lstStyle/>
          <a:p>
            <a:pPr algn="ctr" defTabSz="608259">
              <a:defRPr/>
            </a:pPr>
            <a:r>
              <a:rPr lang="en-US" sz="4400" dirty="0">
                <a:solidFill>
                  <a:srgbClr val="003463"/>
                </a:solidFill>
                <a:latin typeface="Century Gothic" charset="0"/>
              </a:rPr>
              <a:t>“Would love to consider  AM/FM radio; however, there’s a </a:t>
            </a:r>
            <a:r>
              <a:rPr lang="en-US" sz="4400" dirty="0">
                <a:solidFill>
                  <a:srgbClr val="2DA5D7"/>
                </a:solidFill>
                <a:latin typeface="Century Gothic" charset="0"/>
              </a:rPr>
              <a:t>total lack of ROI and sales lift evidence </a:t>
            </a:r>
            <a:r>
              <a:rPr lang="en-US" sz="4400" dirty="0">
                <a:solidFill>
                  <a:srgbClr val="003463"/>
                </a:solidFill>
                <a:latin typeface="Century Gothic" charset="0"/>
              </a:rPr>
              <a:t>for radio”</a:t>
            </a:r>
          </a:p>
        </p:txBody>
      </p:sp>
      <p:pic>
        <p:nvPicPr>
          <p:cNvPr id="6" name="Picture 3" descr="MYTH.png"/>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484" t="74020" r="-484" b="14213"/>
          <a:stretch/>
        </p:blipFill>
        <p:spPr bwMode="auto">
          <a:xfrm>
            <a:off x="1110065" y="1837245"/>
            <a:ext cx="2907640" cy="1889919"/>
          </a:xfrm>
          <a:prstGeom prst="rect">
            <a:avLst/>
          </a:prstGeom>
          <a:noFill/>
          <a:ln>
            <a:noFill/>
          </a:ln>
          <a:extLst/>
        </p:spPr>
      </p:pic>
    </p:spTree>
    <p:extLst>
      <p:ext uri="{BB962C8B-B14F-4D97-AF65-F5344CB8AC3E}">
        <p14:creationId xmlns:p14="http://schemas.microsoft.com/office/powerpoint/2010/main" val="184574018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938" name="Group 19"/>
          <p:cNvGrpSpPr>
            <a:grpSpLocks/>
          </p:cNvGrpSpPr>
          <p:nvPr/>
        </p:nvGrpSpPr>
        <p:grpSpPr bwMode="auto">
          <a:xfrm>
            <a:off x="-14816" y="-8467"/>
            <a:ext cx="4944535" cy="3276600"/>
            <a:chOff x="533453" y="0"/>
            <a:chExt cx="4931275" cy="3276600"/>
          </a:xfrm>
        </p:grpSpPr>
        <p:pic>
          <p:nvPicPr>
            <p:cNvPr id="167984" name="Picture 20" descr="HAND3.png"/>
            <p:cNvPicPr>
              <a:picLocks noChangeAspect="1"/>
            </p:cNvPicPr>
            <p:nvPr/>
          </p:nvPicPr>
          <p:blipFill>
            <a:blip r:embed="rId3">
              <a:extLst>
                <a:ext uri="{28A0092B-C50C-407E-A947-70E740481C1C}">
                  <a14:useLocalDpi xmlns:a14="http://schemas.microsoft.com/office/drawing/2010/main" val="0"/>
                </a:ext>
              </a:extLst>
            </a:blip>
            <a:srcRect l="16740" t="35266" r="-879" b="-2515"/>
            <a:stretch>
              <a:fillRect/>
            </a:stretch>
          </p:blipFill>
          <p:spPr bwMode="auto">
            <a:xfrm>
              <a:off x="533453" y="0"/>
              <a:ext cx="49312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85" name="Picture 21" descr="Fact_Niels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85396">
              <a:off x="2016907" y="630599"/>
              <a:ext cx="2399337" cy="132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6" name="Shape 826"/>
          <p:cNvSpPr/>
          <p:nvPr/>
        </p:nvSpPr>
        <p:spPr>
          <a:xfrm>
            <a:off x="268817" y="6407243"/>
            <a:ext cx="6728883" cy="246003"/>
          </a:xfrm>
          <a:prstGeom prst="rect">
            <a:avLst/>
          </a:prstGeom>
          <a:ln w="12700">
            <a:miter lim="400000"/>
          </a:ln>
          <a:extLst/>
        </p:spPr>
        <p:txBody>
          <a:bodyPr lIns="60850" tIns="60852" rIns="60850" bIns="60852">
            <a:spAutoFit/>
          </a:bodyPr>
          <a:lstStyle>
            <a:lvl1pPr defTabSz="457200">
              <a:spcBef>
                <a:spcPts val="1200"/>
              </a:spcBef>
              <a:defRPr sz="800">
                <a:solidFill>
                  <a:srgbClr val="FFFFFF"/>
                </a:solidFill>
              </a:defRPr>
            </a:lvl1pPr>
          </a:lstStyle>
          <a:p>
            <a:pPr hangingPunct="0">
              <a:defRPr/>
            </a:pPr>
            <a:r>
              <a:rPr kern="0" dirty="0">
                <a:latin typeface="Century Gothic"/>
                <a:ea typeface="Calibri"/>
                <a:cs typeface="Calibri"/>
                <a:sym typeface="Century Gothic"/>
              </a:rPr>
              <a:t>Source: Nielsen 2014-201</a:t>
            </a:r>
            <a:r>
              <a:rPr lang="en-US" kern="0" dirty="0">
                <a:latin typeface="Century Gothic"/>
                <a:ea typeface="Calibri"/>
                <a:cs typeface="Calibri"/>
                <a:sym typeface="Century Gothic"/>
              </a:rPr>
              <a:t>6</a:t>
            </a:r>
            <a:r>
              <a:rPr kern="0" dirty="0">
                <a:latin typeface="Century Gothic"/>
                <a:ea typeface="Calibri"/>
                <a:cs typeface="Calibri"/>
                <a:sym typeface="Century Gothic"/>
              </a:rPr>
              <a:t>.</a:t>
            </a:r>
          </a:p>
        </p:txBody>
      </p:sp>
      <p:sp>
        <p:nvSpPr>
          <p:cNvPr id="827" name="Shape 827"/>
          <p:cNvSpPr/>
          <p:nvPr/>
        </p:nvSpPr>
        <p:spPr>
          <a:xfrm>
            <a:off x="3869269" y="1223503"/>
            <a:ext cx="4453467" cy="369114"/>
          </a:xfrm>
          <a:prstGeom prst="rect">
            <a:avLst/>
          </a:prstGeom>
          <a:ln w="12700">
            <a:miter lim="400000"/>
          </a:ln>
          <a:extLst/>
        </p:spPr>
        <p:txBody>
          <a:bodyPr lIns="60850" tIns="60852" rIns="60850" bIns="60852">
            <a:spAutoFit/>
          </a:bodyPr>
          <a:lstStyle>
            <a:lvl1pPr>
              <a:defRPr sz="1600" b="1" spc="-50">
                <a:solidFill>
                  <a:srgbClr val="FFFFFF"/>
                </a:solidFill>
              </a:defRPr>
            </a:lvl1pPr>
          </a:lstStyle>
          <a:p>
            <a:pPr algn="ctr" defTabSz="608275" hangingPunct="0">
              <a:defRPr/>
            </a:pPr>
            <a:r>
              <a:rPr kern="0" dirty="0">
                <a:latin typeface="Century Gothic"/>
                <a:ea typeface="Calibri"/>
                <a:cs typeface="Calibri"/>
                <a:sym typeface="Century Gothic"/>
              </a:rPr>
              <a:t>Payback per $1 spent in radio </a:t>
            </a:r>
          </a:p>
        </p:txBody>
      </p:sp>
      <p:grpSp>
        <p:nvGrpSpPr>
          <p:cNvPr id="167941" name="Group 830"/>
          <p:cNvGrpSpPr>
            <a:grpSpLocks/>
          </p:cNvGrpSpPr>
          <p:nvPr/>
        </p:nvGrpSpPr>
        <p:grpSpPr bwMode="auto">
          <a:xfrm>
            <a:off x="8307919" y="2302934"/>
            <a:ext cx="876300" cy="876300"/>
            <a:chOff x="1836" y="-52403"/>
            <a:chExt cx="867586" cy="867586"/>
          </a:xfrm>
        </p:grpSpPr>
        <p:sp>
          <p:nvSpPr>
            <p:cNvPr id="828" name="Shape 828"/>
            <p:cNvSpPr/>
            <p:nvPr/>
          </p:nvSpPr>
          <p:spPr>
            <a:xfrm>
              <a:off x="1836" y="-52403"/>
              <a:ext cx="867586" cy="867586"/>
            </a:xfrm>
            <a:prstGeom prst="ellipse">
              <a:avLst/>
            </a:prstGeom>
            <a:solidFill>
              <a:srgbClr val="003463"/>
            </a:solidFill>
            <a:ln w="12700" cap="flat">
              <a:noFill/>
              <a:miter lim="400000"/>
            </a:ln>
            <a:effectLst/>
          </p:spPr>
          <p:txBody>
            <a:bodyPr lIns="45719" tIns="45719" rIns="45719" bIns="45719" anchor="ctr"/>
            <a:lstStyle/>
            <a:p>
              <a:pPr algn="ctr" defTabSz="608435" hangingPunct="0">
                <a:defRPr sz="1100"/>
              </a:pPr>
              <a:endParaRPr sz="1500" kern="0" dirty="0">
                <a:solidFill>
                  <a:srgbClr val="FFFFFF"/>
                </a:solidFill>
                <a:latin typeface="Century Gothic"/>
                <a:ea typeface="Calibri"/>
                <a:cs typeface="Calibri"/>
                <a:sym typeface="Century Gothic"/>
              </a:endParaRPr>
            </a:p>
          </p:txBody>
        </p:sp>
        <p:sp>
          <p:nvSpPr>
            <p:cNvPr id="829" name="Shape 829"/>
            <p:cNvSpPr/>
            <p:nvPr/>
          </p:nvSpPr>
          <p:spPr>
            <a:xfrm>
              <a:off x="78797" y="98482"/>
              <a:ext cx="726238" cy="639902"/>
            </a:xfrm>
            <a:prstGeom prst="rect">
              <a:avLst/>
            </a:prstGeom>
            <a:noFill/>
            <a:ln w="12700" cap="flat">
              <a:noFill/>
              <a:miter lim="400000"/>
            </a:ln>
            <a:effectLst/>
            <a:extLst/>
          </p:spPr>
          <p:txBody>
            <a:bodyPr wrap="none" lIns="45719" tIns="45719" rIns="45719" bIns="45719">
              <a:spAutoFit/>
            </a:bodyPr>
            <a:lstStyle/>
            <a:p>
              <a:pPr algn="ctr" defTabSz="608435" hangingPunct="0">
                <a:defRPr sz="1100">
                  <a:solidFill>
                    <a:srgbClr val="FFFFFF"/>
                  </a:solidFill>
                </a:defRPr>
              </a:pPr>
              <a:r>
                <a:rPr sz="1500" kern="0" dirty="0">
                  <a:solidFill>
                    <a:srgbClr val="FFFFFF"/>
                  </a:solidFill>
                  <a:latin typeface="Century Gothic"/>
                  <a:ea typeface="Calibri"/>
                  <a:cs typeface="Calibri"/>
                  <a:sym typeface="Century Gothic"/>
                </a:rPr>
                <a:t>Candy</a:t>
              </a:r>
            </a:p>
            <a:p>
              <a:pPr algn="ctr" defTabSz="608435" hangingPunct="0">
                <a:defRPr sz="1600" b="1">
                  <a:solidFill>
                    <a:srgbClr val="FFFFFF"/>
                  </a:solidFill>
                </a:defRPr>
              </a:pPr>
              <a:r>
                <a:rPr sz="2100" b="1" kern="0" dirty="0">
                  <a:solidFill>
                    <a:srgbClr val="FFFFFF"/>
                  </a:solidFill>
                  <a:latin typeface="Century Gothic"/>
                  <a:ea typeface="Calibri"/>
                  <a:cs typeface="Calibri"/>
                  <a:sym typeface="Century Gothic"/>
                </a:rPr>
                <a:t>3x</a:t>
              </a:r>
            </a:p>
          </p:txBody>
        </p:sp>
      </p:grpSp>
      <p:grpSp>
        <p:nvGrpSpPr>
          <p:cNvPr id="167942" name="Group 833"/>
          <p:cNvGrpSpPr>
            <a:grpSpLocks/>
          </p:cNvGrpSpPr>
          <p:nvPr/>
        </p:nvGrpSpPr>
        <p:grpSpPr bwMode="auto">
          <a:xfrm>
            <a:off x="3115733" y="2400300"/>
            <a:ext cx="1168400" cy="1168400"/>
            <a:chOff x="-1" y="-1"/>
            <a:chExt cx="1156358" cy="1156360"/>
          </a:xfrm>
        </p:grpSpPr>
        <p:sp>
          <p:nvSpPr>
            <p:cNvPr id="831" name="Shape 831"/>
            <p:cNvSpPr/>
            <p:nvPr/>
          </p:nvSpPr>
          <p:spPr>
            <a:xfrm>
              <a:off x="-1" y="-1"/>
              <a:ext cx="1156358" cy="1156360"/>
            </a:xfrm>
            <a:prstGeom prst="ellipse">
              <a:avLst/>
            </a:prstGeom>
            <a:solidFill>
              <a:srgbClr val="003463"/>
            </a:solidFill>
            <a:ln w="12700" cap="flat">
              <a:noFill/>
              <a:miter lim="400000"/>
            </a:ln>
            <a:effectLst/>
          </p:spPr>
          <p:txBody>
            <a:bodyPr lIns="45719" tIns="45719" rIns="45719" bIns="45719" anchor="ctr"/>
            <a:lstStyle/>
            <a:p>
              <a:pPr algn="ctr" defTabSz="608435" hangingPunct="0">
                <a:defRPr sz="1100"/>
              </a:pPr>
              <a:endParaRPr sz="1500" kern="0" dirty="0">
                <a:solidFill>
                  <a:srgbClr val="FFFFFF"/>
                </a:solidFill>
                <a:latin typeface="Century Gothic"/>
                <a:ea typeface="Calibri"/>
                <a:cs typeface="Calibri"/>
                <a:sym typeface="Century Gothic"/>
              </a:endParaRPr>
            </a:p>
          </p:txBody>
        </p:sp>
        <p:sp>
          <p:nvSpPr>
            <p:cNvPr id="832" name="Shape 832"/>
            <p:cNvSpPr/>
            <p:nvPr/>
          </p:nvSpPr>
          <p:spPr>
            <a:xfrm>
              <a:off x="194568" y="253477"/>
              <a:ext cx="767220" cy="700589"/>
            </a:xfrm>
            <a:prstGeom prst="rect">
              <a:avLst/>
            </a:prstGeom>
            <a:noFill/>
            <a:ln w="12700" cap="flat">
              <a:noFill/>
              <a:miter lim="400000"/>
            </a:ln>
            <a:effectLst/>
            <a:extLst/>
          </p:spPr>
          <p:txBody>
            <a:bodyPr wrap="none" lIns="45719" tIns="45719" rIns="45719" bIns="45719">
              <a:spAutoFit/>
            </a:bodyPr>
            <a:lstStyle/>
            <a:p>
              <a:pPr algn="ctr" defTabSz="608435" hangingPunct="0">
                <a:defRPr sz="1200">
                  <a:solidFill>
                    <a:srgbClr val="FFFFFF"/>
                  </a:solidFill>
                </a:defRPr>
              </a:pPr>
              <a:r>
                <a:rPr sz="1600" kern="0" dirty="0">
                  <a:solidFill>
                    <a:srgbClr val="FFFFFF"/>
                  </a:solidFill>
                  <a:latin typeface="Century Gothic"/>
                  <a:ea typeface="Calibri"/>
                  <a:cs typeface="Calibri"/>
                  <a:sym typeface="Century Gothic"/>
                </a:rPr>
                <a:t>Snacks</a:t>
              </a:r>
            </a:p>
            <a:p>
              <a:pPr algn="ctr" defTabSz="608435" hangingPunct="0">
                <a:defRPr b="1">
                  <a:solidFill>
                    <a:srgbClr val="FFFFFF"/>
                  </a:solidFill>
                </a:defRPr>
              </a:pPr>
              <a:r>
                <a:rPr sz="2400" b="1" kern="0" dirty="0">
                  <a:solidFill>
                    <a:srgbClr val="FFFFFF"/>
                  </a:solidFill>
                  <a:latin typeface="Century Gothic"/>
                  <a:ea typeface="Calibri"/>
                  <a:cs typeface="Calibri"/>
                  <a:sym typeface="Century Gothic"/>
                </a:rPr>
                <a:t>6x</a:t>
              </a:r>
            </a:p>
          </p:txBody>
        </p:sp>
      </p:grpSp>
      <p:grpSp>
        <p:nvGrpSpPr>
          <p:cNvPr id="167943" name="Group 836"/>
          <p:cNvGrpSpPr>
            <a:grpSpLocks/>
          </p:cNvGrpSpPr>
          <p:nvPr/>
        </p:nvGrpSpPr>
        <p:grpSpPr bwMode="auto">
          <a:xfrm>
            <a:off x="7958668" y="3238507"/>
            <a:ext cx="804333" cy="791633"/>
            <a:chOff x="-72808" y="0"/>
            <a:chExt cx="796601" cy="782968"/>
          </a:xfrm>
        </p:grpSpPr>
        <p:sp>
          <p:nvSpPr>
            <p:cNvPr id="834" name="Shape 834"/>
            <p:cNvSpPr/>
            <p:nvPr/>
          </p:nvSpPr>
          <p:spPr>
            <a:xfrm>
              <a:off x="-53940" y="0"/>
              <a:ext cx="760963" cy="759940"/>
            </a:xfrm>
            <a:prstGeom prst="ellipse">
              <a:avLst/>
            </a:prstGeom>
            <a:solidFill>
              <a:srgbClr val="003463"/>
            </a:solidFill>
            <a:ln w="12700" cap="flat">
              <a:noFill/>
              <a:miter lim="400000"/>
            </a:ln>
            <a:effectLst/>
          </p:spPr>
          <p:txBody>
            <a:bodyPr lIns="45719" tIns="45719" rIns="45719" bIns="45719" anchor="ctr"/>
            <a:lstStyle/>
            <a:p>
              <a:pPr algn="ctr" defTabSz="608435" hangingPunct="0">
                <a:defRPr sz="1100"/>
              </a:pPr>
              <a:endParaRPr sz="1500" kern="0" dirty="0">
                <a:solidFill>
                  <a:srgbClr val="FFFFFF"/>
                </a:solidFill>
                <a:latin typeface="Century Gothic"/>
                <a:ea typeface="Calibri"/>
                <a:cs typeface="Calibri"/>
                <a:sym typeface="Century Gothic"/>
              </a:endParaRPr>
            </a:p>
          </p:txBody>
        </p:sp>
        <p:sp>
          <p:nvSpPr>
            <p:cNvPr id="835" name="Shape 835"/>
            <p:cNvSpPr/>
            <p:nvPr/>
          </p:nvSpPr>
          <p:spPr>
            <a:xfrm>
              <a:off x="-72808" y="73273"/>
              <a:ext cx="796601" cy="709695"/>
            </a:xfrm>
            <a:prstGeom prst="rect">
              <a:avLst/>
            </a:prstGeom>
            <a:noFill/>
            <a:ln w="12700" cap="flat">
              <a:noFill/>
              <a:miter lim="400000"/>
            </a:ln>
            <a:effectLst/>
            <a:extLst/>
          </p:spPr>
          <p:txBody>
            <a:bodyPr wrap="none" lIns="45719" tIns="45719" rIns="45719" bIns="45719">
              <a:spAutoFit/>
            </a:bodyPr>
            <a:lstStyle/>
            <a:p>
              <a:pPr algn="ctr" defTabSz="608435" hangingPunct="0">
                <a:defRPr sz="1000">
                  <a:solidFill>
                    <a:srgbClr val="FFFFFF"/>
                  </a:solidFill>
                </a:defRPr>
              </a:pPr>
              <a:r>
                <a:rPr sz="1200" kern="0" dirty="0">
                  <a:solidFill>
                    <a:srgbClr val="FFFFFF"/>
                  </a:solidFill>
                  <a:latin typeface="Century Gothic"/>
                  <a:ea typeface="Calibri"/>
                  <a:cs typeface="Calibri"/>
                  <a:sym typeface="Century Gothic"/>
                </a:rPr>
                <a:t>Breakfast</a:t>
              </a:r>
            </a:p>
            <a:p>
              <a:pPr algn="ctr" defTabSz="608435" hangingPunct="0">
                <a:defRPr sz="1000">
                  <a:solidFill>
                    <a:srgbClr val="FFFFFF"/>
                  </a:solidFill>
                </a:defRPr>
              </a:pPr>
              <a:r>
                <a:rPr sz="1200" kern="0" dirty="0">
                  <a:solidFill>
                    <a:srgbClr val="FFFFFF"/>
                  </a:solidFill>
                  <a:latin typeface="Century Gothic"/>
                  <a:ea typeface="Calibri"/>
                  <a:cs typeface="Calibri"/>
                  <a:sym typeface="Century Gothic"/>
                </a:rPr>
                <a:t> Bar</a:t>
              </a:r>
            </a:p>
            <a:p>
              <a:pPr algn="ctr" defTabSz="608435" hangingPunct="0">
                <a:defRPr sz="1100" b="1">
                  <a:solidFill>
                    <a:srgbClr val="FFFFFF"/>
                  </a:solidFill>
                </a:defRPr>
              </a:pPr>
              <a:r>
                <a:rPr sz="1500" b="1" kern="0" dirty="0">
                  <a:solidFill>
                    <a:srgbClr val="FFFFFF"/>
                  </a:solidFill>
                  <a:latin typeface="Century Gothic"/>
                  <a:ea typeface="Calibri"/>
                  <a:cs typeface="Calibri"/>
                  <a:sym typeface="Century Gothic"/>
                </a:rPr>
                <a:t>2x</a:t>
              </a:r>
            </a:p>
          </p:txBody>
        </p:sp>
      </p:grpSp>
      <p:grpSp>
        <p:nvGrpSpPr>
          <p:cNvPr id="167944" name="Group 839"/>
          <p:cNvGrpSpPr>
            <a:grpSpLocks/>
          </p:cNvGrpSpPr>
          <p:nvPr/>
        </p:nvGrpSpPr>
        <p:grpSpPr bwMode="auto">
          <a:xfrm>
            <a:off x="7285567" y="4307419"/>
            <a:ext cx="876300" cy="876300"/>
            <a:chOff x="-1" y="-1"/>
            <a:chExt cx="867586" cy="867586"/>
          </a:xfrm>
        </p:grpSpPr>
        <p:sp>
          <p:nvSpPr>
            <p:cNvPr id="837" name="Shape 837"/>
            <p:cNvSpPr/>
            <p:nvPr/>
          </p:nvSpPr>
          <p:spPr>
            <a:xfrm>
              <a:off x="-1" y="-1"/>
              <a:ext cx="867586" cy="867586"/>
            </a:xfrm>
            <a:prstGeom prst="ellipse">
              <a:avLst/>
            </a:prstGeom>
            <a:solidFill>
              <a:srgbClr val="003463"/>
            </a:solidFill>
            <a:ln w="12700" cap="flat">
              <a:noFill/>
              <a:miter lim="400000"/>
            </a:ln>
            <a:effectLst/>
          </p:spPr>
          <p:txBody>
            <a:bodyPr lIns="45719" tIns="45719" rIns="45719" bIns="45719" anchor="ctr"/>
            <a:lstStyle/>
            <a:p>
              <a:pPr algn="ctr" defTabSz="608435" hangingPunct="0">
                <a:defRPr sz="1100"/>
              </a:pPr>
              <a:endParaRPr sz="1500" kern="0" dirty="0">
                <a:solidFill>
                  <a:srgbClr val="FFFFFF"/>
                </a:solidFill>
                <a:latin typeface="Century Gothic"/>
                <a:ea typeface="Calibri"/>
                <a:cs typeface="Calibri"/>
                <a:sym typeface="Century Gothic"/>
              </a:endParaRPr>
            </a:p>
          </p:txBody>
        </p:sp>
        <p:sp>
          <p:nvSpPr>
            <p:cNvPr id="838" name="Shape 838"/>
            <p:cNvSpPr/>
            <p:nvPr/>
          </p:nvSpPr>
          <p:spPr>
            <a:xfrm>
              <a:off x="162372" y="102684"/>
              <a:ext cx="528172" cy="711001"/>
            </a:xfrm>
            <a:prstGeom prst="rect">
              <a:avLst/>
            </a:prstGeom>
            <a:noFill/>
            <a:ln w="12700" cap="flat">
              <a:noFill/>
              <a:miter lim="400000"/>
            </a:ln>
            <a:effectLst/>
            <a:extLst/>
          </p:spPr>
          <p:txBody>
            <a:bodyPr wrap="none" lIns="45719" tIns="45719" rIns="45719" bIns="45719">
              <a:spAutoFit/>
            </a:bodyPr>
            <a:lstStyle/>
            <a:p>
              <a:pPr algn="ctr" defTabSz="608435" hangingPunct="0">
                <a:defRPr sz="1100">
                  <a:solidFill>
                    <a:srgbClr val="FFFFFF"/>
                  </a:solidFill>
                </a:defRPr>
              </a:pPr>
              <a:r>
                <a:rPr sz="1500" kern="0" dirty="0">
                  <a:solidFill>
                    <a:srgbClr val="FFFFFF"/>
                  </a:solidFill>
                  <a:latin typeface="Century Gothic"/>
                  <a:ea typeface="Calibri"/>
                  <a:cs typeface="Calibri"/>
                  <a:sym typeface="Century Gothic"/>
                </a:rPr>
                <a:t>Beer</a:t>
              </a:r>
            </a:p>
            <a:p>
              <a:pPr algn="ctr" defTabSz="608435" hangingPunct="0">
                <a:defRPr b="1">
                  <a:solidFill>
                    <a:srgbClr val="FFFFFF"/>
                  </a:solidFill>
                </a:defRPr>
              </a:pPr>
              <a:r>
                <a:rPr sz="2400" b="1" kern="0" dirty="0">
                  <a:solidFill>
                    <a:srgbClr val="FFFFFF"/>
                  </a:solidFill>
                  <a:latin typeface="Century Gothic"/>
                  <a:ea typeface="Calibri"/>
                  <a:cs typeface="Calibri"/>
                  <a:sym typeface="Century Gothic"/>
                </a:rPr>
                <a:t>4x</a:t>
              </a:r>
            </a:p>
          </p:txBody>
        </p:sp>
      </p:grpSp>
      <p:grpSp>
        <p:nvGrpSpPr>
          <p:cNvPr id="167945" name="Group 842"/>
          <p:cNvGrpSpPr>
            <a:grpSpLocks/>
          </p:cNvGrpSpPr>
          <p:nvPr/>
        </p:nvGrpSpPr>
        <p:grpSpPr bwMode="auto">
          <a:xfrm>
            <a:off x="1756941" y="3426992"/>
            <a:ext cx="2061633" cy="2061633"/>
            <a:chOff x="-199268" y="-52188"/>
            <a:chExt cx="1794117" cy="1794117"/>
          </a:xfrm>
        </p:grpSpPr>
        <p:sp>
          <p:nvSpPr>
            <p:cNvPr id="840" name="Shape 840"/>
            <p:cNvSpPr/>
            <p:nvPr/>
          </p:nvSpPr>
          <p:spPr>
            <a:xfrm>
              <a:off x="-199268" y="-52188"/>
              <a:ext cx="1794117" cy="1794117"/>
            </a:xfrm>
            <a:prstGeom prst="ellipse">
              <a:avLst/>
            </a:prstGeom>
            <a:solidFill>
              <a:srgbClr val="003463"/>
            </a:solidFill>
            <a:ln w="12700" cap="flat">
              <a:noFill/>
              <a:miter lim="400000"/>
            </a:ln>
            <a:effectLst/>
          </p:spPr>
          <p:txBody>
            <a:bodyPr lIns="45719" tIns="45719" rIns="45719" bIns="45719" anchor="ctr"/>
            <a:lstStyle/>
            <a:p>
              <a:pPr algn="ctr" defTabSz="608435" hangingPunct="0">
                <a:defRPr sz="1600"/>
              </a:pPr>
              <a:endParaRPr sz="2100" kern="0" dirty="0">
                <a:solidFill>
                  <a:srgbClr val="FFFFFF"/>
                </a:solidFill>
                <a:latin typeface="Century Gothic"/>
                <a:ea typeface="Calibri"/>
                <a:cs typeface="Calibri"/>
                <a:sym typeface="Century Gothic"/>
              </a:endParaRPr>
            </a:p>
          </p:txBody>
        </p:sp>
        <p:sp>
          <p:nvSpPr>
            <p:cNvPr id="841" name="Shape 841"/>
            <p:cNvSpPr/>
            <p:nvPr/>
          </p:nvSpPr>
          <p:spPr>
            <a:xfrm>
              <a:off x="-108279" y="292267"/>
              <a:ext cx="1639771" cy="1107068"/>
            </a:xfrm>
            <a:prstGeom prst="rect">
              <a:avLst/>
            </a:prstGeom>
            <a:noFill/>
            <a:ln w="12700" cap="flat">
              <a:noFill/>
              <a:miter lim="400000"/>
            </a:ln>
            <a:effectLst/>
            <a:extLst/>
          </p:spPr>
          <p:txBody>
            <a:bodyPr wrap="none" lIns="45719" tIns="45719" rIns="45719" bIns="45719">
              <a:spAutoFit/>
            </a:bodyPr>
            <a:lstStyle/>
            <a:p>
              <a:pPr algn="ctr" defTabSz="608435" hangingPunct="0">
                <a:defRPr b="1">
                  <a:solidFill>
                    <a:srgbClr val="FFFFFF"/>
                  </a:solidFill>
                </a:defRPr>
              </a:pPr>
              <a:r>
                <a:rPr lang="en-US" sz="2400" b="1" kern="0" dirty="0">
                  <a:solidFill>
                    <a:srgbClr val="FFFFFF"/>
                  </a:solidFill>
                  <a:latin typeface="Century Gothic"/>
                  <a:ea typeface="Calibri"/>
                  <a:cs typeface="Calibri"/>
                  <a:sym typeface="Century Gothic"/>
                </a:rPr>
                <a:t>Auto</a:t>
              </a:r>
              <a:br>
                <a:rPr lang="en-US" sz="2400" b="1" kern="0" dirty="0">
                  <a:solidFill>
                    <a:srgbClr val="FFFFFF"/>
                  </a:solidFill>
                  <a:latin typeface="Century Gothic"/>
                  <a:ea typeface="Calibri"/>
                  <a:cs typeface="Calibri"/>
                  <a:sym typeface="Century Gothic"/>
                </a:rPr>
              </a:br>
              <a:r>
                <a:rPr lang="en-US" sz="2400" b="1" kern="0" dirty="0">
                  <a:solidFill>
                    <a:srgbClr val="FFFFFF"/>
                  </a:solidFill>
                  <a:latin typeface="Century Gothic"/>
                  <a:ea typeface="Calibri"/>
                  <a:cs typeface="Calibri"/>
                  <a:sym typeface="Century Gothic"/>
                </a:rPr>
                <a:t>Aftermarket</a:t>
              </a:r>
              <a:endParaRPr sz="2400" b="1" kern="0" dirty="0">
                <a:solidFill>
                  <a:srgbClr val="FFFFFF"/>
                </a:solidFill>
                <a:latin typeface="Century Gothic"/>
                <a:ea typeface="Calibri"/>
                <a:cs typeface="Calibri"/>
                <a:sym typeface="Century Gothic"/>
              </a:endParaRPr>
            </a:p>
            <a:p>
              <a:pPr algn="ctr" defTabSz="608435" hangingPunct="0">
                <a:defRPr sz="2000" b="1">
                  <a:solidFill>
                    <a:srgbClr val="FFFFFF"/>
                  </a:solidFill>
                </a:defRPr>
              </a:pPr>
              <a:r>
                <a:rPr lang="en-US" sz="2700" b="1" kern="0" dirty="0">
                  <a:solidFill>
                    <a:srgbClr val="FFFFFF"/>
                  </a:solidFill>
                  <a:latin typeface="Century Gothic"/>
                  <a:ea typeface="Calibri"/>
                  <a:cs typeface="Calibri"/>
                  <a:sym typeface="Century Gothic"/>
                </a:rPr>
                <a:t>21</a:t>
              </a:r>
              <a:r>
                <a:rPr sz="2700" b="1" kern="0" dirty="0">
                  <a:solidFill>
                    <a:srgbClr val="FFFFFF"/>
                  </a:solidFill>
                  <a:latin typeface="Century Gothic"/>
                  <a:ea typeface="Calibri"/>
                  <a:cs typeface="Calibri"/>
                  <a:sym typeface="Century Gothic"/>
                </a:rPr>
                <a:t>x</a:t>
              </a:r>
            </a:p>
          </p:txBody>
        </p:sp>
      </p:grpSp>
      <p:grpSp>
        <p:nvGrpSpPr>
          <p:cNvPr id="167946" name="Group 845"/>
          <p:cNvGrpSpPr>
            <a:grpSpLocks/>
          </p:cNvGrpSpPr>
          <p:nvPr/>
        </p:nvGrpSpPr>
        <p:grpSpPr bwMode="auto">
          <a:xfrm>
            <a:off x="152464" y="3674641"/>
            <a:ext cx="1417191" cy="1392767"/>
            <a:chOff x="0" y="-8809"/>
            <a:chExt cx="1402409" cy="1378804"/>
          </a:xfrm>
        </p:grpSpPr>
        <p:sp>
          <p:nvSpPr>
            <p:cNvPr id="843" name="Shape 843"/>
            <p:cNvSpPr/>
            <p:nvPr/>
          </p:nvSpPr>
          <p:spPr>
            <a:xfrm>
              <a:off x="0" y="-8809"/>
              <a:ext cx="1378240" cy="1378804"/>
            </a:xfrm>
            <a:prstGeom prst="ellipse">
              <a:avLst/>
            </a:prstGeom>
            <a:solidFill>
              <a:srgbClr val="003463"/>
            </a:solidFill>
            <a:ln w="12700" cap="flat">
              <a:noFill/>
              <a:miter lim="400000"/>
            </a:ln>
            <a:effectLst/>
          </p:spPr>
          <p:txBody>
            <a:bodyPr lIns="45719" tIns="45719" rIns="45719" bIns="45719" anchor="ctr"/>
            <a:lstStyle/>
            <a:p>
              <a:pPr algn="ctr" defTabSz="608435" hangingPunct="0">
                <a:defRPr sz="1100"/>
              </a:pPr>
              <a:endParaRPr sz="1500" kern="0" dirty="0">
                <a:solidFill>
                  <a:srgbClr val="FFFFFF"/>
                </a:solidFill>
                <a:latin typeface="Century Gothic"/>
                <a:ea typeface="Calibri"/>
                <a:cs typeface="Calibri"/>
                <a:sym typeface="Century Gothic"/>
              </a:endParaRPr>
            </a:p>
          </p:txBody>
        </p:sp>
        <p:sp>
          <p:nvSpPr>
            <p:cNvPr id="844" name="Shape 844"/>
            <p:cNvSpPr/>
            <p:nvPr/>
          </p:nvSpPr>
          <p:spPr>
            <a:xfrm>
              <a:off x="13541" y="307604"/>
              <a:ext cx="1388868" cy="853133"/>
            </a:xfrm>
            <a:prstGeom prst="rect">
              <a:avLst/>
            </a:prstGeom>
            <a:noFill/>
            <a:ln w="12700" cap="flat">
              <a:noFill/>
              <a:miter lim="400000"/>
            </a:ln>
            <a:effectLst/>
            <a:extLst/>
          </p:spPr>
          <p:txBody>
            <a:bodyPr wrap="none" lIns="45719" tIns="45719" rIns="45719" bIns="45719">
              <a:spAutoFit/>
            </a:bodyPr>
            <a:lstStyle/>
            <a:p>
              <a:pPr algn="ctr" defTabSz="608435" hangingPunct="0">
                <a:defRPr b="1">
                  <a:solidFill>
                    <a:srgbClr val="FFFFFF"/>
                  </a:solidFill>
                </a:defRPr>
              </a:pPr>
              <a:r>
                <a:rPr sz="2400" b="1" kern="0" dirty="0">
                  <a:solidFill>
                    <a:srgbClr val="FFFFFF"/>
                  </a:solidFill>
                  <a:latin typeface="Century Gothic"/>
                  <a:ea typeface="Calibri"/>
                  <a:cs typeface="Calibri"/>
                  <a:sym typeface="Century Gothic"/>
                </a:rPr>
                <a:t>Telecom</a:t>
              </a:r>
            </a:p>
            <a:p>
              <a:pPr algn="ctr" defTabSz="608435" hangingPunct="0">
                <a:defRPr b="1">
                  <a:solidFill>
                    <a:srgbClr val="FFFFFF"/>
                  </a:solidFill>
                </a:defRPr>
              </a:pPr>
              <a:r>
                <a:rPr sz="2400" b="1" kern="0" dirty="0">
                  <a:solidFill>
                    <a:srgbClr val="FFFFFF"/>
                  </a:solidFill>
                  <a:latin typeface="Century Gothic"/>
                  <a:ea typeface="Calibri"/>
                  <a:cs typeface="Calibri"/>
                  <a:sym typeface="Century Gothic"/>
                </a:rPr>
                <a:t>14x</a:t>
              </a:r>
            </a:p>
          </p:txBody>
        </p:sp>
      </p:grpSp>
      <p:grpSp>
        <p:nvGrpSpPr>
          <p:cNvPr id="167947" name="Group 848"/>
          <p:cNvGrpSpPr>
            <a:grpSpLocks/>
          </p:cNvGrpSpPr>
          <p:nvPr/>
        </p:nvGrpSpPr>
        <p:grpSpPr bwMode="auto">
          <a:xfrm>
            <a:off x="8441374" y="3956052"/>
            <a:ext cx="1564217" cy="1566333"/>
            <a:chOff x="0" y="0"/>
            <a:chExt cx="1549019" cy="1549020"/>
          </a:xfrm>
        </p:grpSpPr>
        <p:sp>
          <p:nvSpPr>
            <p:cNvPr id="846" name="Shape 846"/>
            <p:cNvSpPr/>
            <p:nvPr/>
          </p:nvSpPr>
          <p:spPr>
            <a:xfrm>
              <a:off x="0" y="0"/>
              <a:ext cx="1549019" cy="1549020"/>
            </a:xfrm>
            <a:prstGeom prst="ellipse">
              <a:avLst/>
            </a:prstGeom>
            <a:solidFill>
              <a:srgbClr val="003463"/>
            </a:solidFill>
            <a:ln w="12700" cap="flat">
              <a:noFill/>
              <a:miter lim="400000"/>
            </a:ln>
            <a:effectLst/>
          </p:spPr>
          <p:txBody>
            <a:bodyPr lIns="45719" tIns="45719" rIns="45719" bIns="45719" anchor="ctr"/>
            <a:lstStyle/>
            <a:p>
              <a:pPr algn="ctr" defTabSz="608435" hangingPunct="0">
                <a:defRPr sz="1600"/>
              </a:pPr>
              <a:endParaRPr sz="2100" kern="0" dirty="0">
                <a:solidFill>
                  <a:srgbClr val="FFFFFF"/>
                </a:solidFill>
                <a:latin typeface="Century Gothic"/>
                <a:ea typeface="Calibri"/>
                <a:cs typeface="Calibri"/>
                <a:sym typeface="Century Gothic"/>
              </a:endParaRPr>
            </a:p>
          </p:txBody>
        </p:sp>
        <p:sp>
          <p:nvSpPr>
            <p:cNvPr id="847" name="Shape 847"/>
            <p:cNvSpPr/>
            <p:nvPr/>
          </p:nvSpPr>
          <p:spPr>
            <a:xfrm>
              <a:off x="40056" y="276312"/>
              <a:ext cx="1475194" cy="973996"/>
            </a:xfrm>
            <a:prstGeom prst="rect">
              <a:avLst/>
            </a:prstGeom>
            <a:noFill/>
            <a:ln w="12700" cap="flat">
              <a:noFill/>
              <a:miter lim="400000"/>
            </a:ln>
            <a:effectLst/>
            <a:extLst/>
          </p:spPr>
          <p:txBody>
            <a:bodyPr wrap="none" lIns="45719" tIns="45719" rIns="45719" bIns="45719">
              <a:spAutoFit/>
            </a:bodyPr>
            <a:lstStyle/>
            <a:p>
              <a:pPr algn="ctr" defTabSz="608435" hangingPunct="0">
                <a:defRPr sz="1600" b="1">
                  <a:solidFill>
                    <a:srgbClr val="FFFFFF"/>
                  </a:solidFill>
                </a:defRPr>
              </a:pPr>
              <a:r>
                <a:rPr sz="1600" b="1" kern="0" dirty="0">
                  <a:solidFill>
                    <a:srgbClr val="FFFFFF"/>
                  </a:solidFill>
                  <a:latin typeface="Century Gothic"/>
                  <a:ea typeface="Calibri"/>
                  <a:cs typeface="Calibri"/>
                  <a:sym typeface="Century Gothic"/>
                </a:rPr>
                <a:t>Mass</a:t>
              </a:r>
              <a:br>
                <a:rPr sz="1600" b="1" kern="0" dirty="0">
                  <a:solidFill>
                    <a:srgbClr val="FFFFFF"/>
                  </a:solidFill>
                  <a:latin typeface="Century Gothic"/>
                  <a:ea typeface="Calibri"/>
                  <a:cs typeface="Calibri"/>
                  <a:sym typeface="Century Gothic"/>
                </a:rPr>
              </a:br>
              <a:r>
                <a:rPr sz="1600" b="1" kern="0" dirty="0">
                  <a:solidFill>
                    <a:srgbClr val="FFFFFF"/>
                  </a:solidFill>
                  <a:latin typeface="Century Gothic"/>
                  <a:ea typeface="Calibri"/>
                  <a:cs typeface="Calibri"/>
                  <a:sym typeface="Century Gothic"/>
                </a:rPr>
                <a:t>Merchandiser</a:t>
              </a:r>
            </a:p>
            <a:p>
              <a:pPr algn="ctr" defTabSz="608435" hangingPunct="0">
                <a:defRPr b="1">
                  <a:solidFill>
                    <a:srgbClr val="FFFFFF"/>
                  </a:solidFill>
                </a:defRPr>
              </a:pPr>
              <a:r>
                <a:rPr sz="2400" b="1" kern="0" dirty="0">
                  <a:solidFill>
                    <a:srgbClr val="FFFFFF"/>
                  </a:solidFill>
                  <a:latin typeface="Century Gothic"/>
                  <a:ea typeface="Calibri"/>
                  <a:cs typeface="Calibri"/>
                  <a:sym typeface="Century Gothic"/>
                </a:rPr>
                <a:t>16x</a:t>
              </a:r>
            </a:p>
          </p:txBody>
        </p:sp>
      </p:grpSp>
      <p:grpSp>
        <p:nvGrpSpPr>
          <p:cNvPr id="167948" name="Group 851"/>
          <p:cNvGrpSpPr>
            <a:grpSpLocks/>
          </p:cNvGrpSpPr>
          <p:nvPr/>
        </p:nvGrpSpPr>
        <p:grpSpPr bwMode="auto">
          <a:xfrm>
            <a:off x="4900192" y="4284133"/>
            <a:ext cx="1162049" cy="1162051"/>
            <a:chOff x="0" y="0"/>
            <a:chExt cx="1150771" cy="1150769"/>
          </a:xfrm>
        </p:grpSpPr>
        <p:sp>
          <p:nvSpPr>
            <p:cNvPr id="849" name="Shape 849"/>
            <p:cNvSpPr/>
            <p:nvPr/>
          </p:nvSpPr>
          <p:spPr>
            <a:xfrm>
              <a:off x="0" y="0"/>
              <a:ext cx="1150771" cy="1150769"/>
            </a:xfrm>
            <a:prstGeom prst="ellipse">
              <a:avLst/>
            </a:prstGeom>
            <a:solidFill>
              <a:srgbClr val="003463"/>
            </a:solidFill>
            <a:ln w="12700" cap="flat">
              <a:noFill/>
              <a:miter lim="400000"/>
            </a:ln>
            <a:effectLst/>
          </p:spPr>
          <p:txBody>
            <a:bodyPr lIns="45719" tIns="45719" rIns="45719" bIns="45719" anchor="ctr"/>
            <a:lstStyle/>
            <a:p>
              <a:pPr algn="ctr" defTabSz="608435" hangingPunct="0">
                <a:defRPr sz="1100"/>
              </a:pPr>
              <a:endParaRPr sz="1500" kern="0" dirty="0">
                <a:solidFill>
                  <a:srgbClr val="FFFFFF"/>
                </a:solidFill>
                <a:latin typeface="Century Gothic"/>
                <a:ea typeface="Calibri"/>
                <a:cs typeface="Calibri"/>
                <a:sym typeface="Century Gothic"/>
              </a:endParaRPr>
            </a:p>
          </p:txBody>
        </p:sp>
        <p:sp>
          <p:nvSpPr>
            <p:cNvPr id="850" name="Shape 850"/>
            <p:cNvSpPr/>
            <p:nvPr/>
          </p:nvSpPr>
          <p:spPr>
            <a:xfrm>
              <a:off x="20157" y="180266"/>
              <a:ext cx="1120945" cy="853406"/>
            </a:xfrm>
            <a:prstGeom prst="rect">
              <a:avLst/>
            </a:prstGeom>
            <a:noFill/>
            <a:ln w="12700" cap="flat">
              <a:noFill/>
              <a:miter lim="400000"/>
            </a:ln>
            <a:effectLst/>
            <a:extLst/>
          </p:spPr>
          <p:txBody>
            <a:bodyPr wrap="none" lIns="45719" tIns="45719" rIns="45719" bIns="45719">
              <a:spAutoFit/>
            </a:bodyPr>
            <a:lstStyle/>
            <a:p>
              <a:pPr algn="ctr" defTabSz="608435" hangingPunct="0">
                <a:defRPr sz="1100" b="1">
                  <a:solidFill>
                    <a:srgbClr val="FFFFFF"/>
                  </a:solidFill>
                </a:defRPr>
              </a:pPr>
              <a:r>
                <a:rPr sz="1200" b="1" kern="0" dirty="0">
                  <a:solidFill>
                    <a:srgbClr val="FFFFFF"/>
                  </a:solidFill>
                  <a:latin typeface="Century Gothic"/>
                  <a:ea typeface="Calibri"/>
                  <a:cs typeface="Calibri"/>
                  <a:sym typeface="Century Gothic"/>
                </a:rPr>
                <a:t>Home</a:t>
              </a:r>
              <a:br>
                <a:rPr sz="1200" b="1" kern="0" dirty="0">
                  <a:solidFill>
                    <a:srgbClr val="FFFFFF"/>
                  </a:solidFill>
                  <a:latin typeface="Century Gothic"/>
                  <a:ea typeface="Calibri"/>
                  <a:cs typeface="Calibri"/>
                  <a:sym typeface="Century Gothic"/>
                </a:rPr>
              </a:br>
              <a:r>
                <a:rPr sz="1200" b="1" kern="0" dirty="0">
                  <a:solidFill>
                    <a:srgbClr val="FFFFFF"/>
                  </a:solidFill>
                  <a:latin typeface="Century Gothic"/>
                  <a:ea typeface="Calibri"/>
                  <a:cs typeface="Calibri"/>
                  <a:sym typeface="Century Gothic"/>
                </a:rPr>
                <a:t>Improvement</a:t>
              </a:r>
            </a:p>
            <a:p>
              <a:pPr algn="ctr" defTabSz="608435" hangingPunct="0">
                <a:defRPr b="1">
                  <a:solidFill>
                    <a:srgbClr val="FFFFFF"/>
                  </a:solidFill>
                </a:defRPr>
              </a:pPr>
              <a:r>
                <a:rPr sz="2400" b="1" kern="0" dirty="0">
                  <a:solidFill>
                    <a:srgbClr val="FFFFFF"/>
                  </a:solidFill>
                  <a:latin typeface="Century Gothic"/>
                  <a:ea typeface="Calibri"/>
                  <a:cs typeface="Calibri"/>
                  <a:sym typeface="Century Gothic"/>
                </a:rPr>
                <a:t>9x</a:t>
              </a:r>
            </a:p>
          </p:txBody>
        </p:sp>
      </p:grpSp>
      <p:grpSp>
        <p:nvGrpSpPr>
          <p:cNvPr id="167949" name="Group 854"/>
          <p:cNvGrpSpPr>
            <a:grpSpLocks/>
          </p:cNvGrpSpPr>
          <p:nvPr/>
        </p:nvGrpSpPr>
        <p:grpSpPr bwMode="auto">
          <a:xfrm>
            <a:off x="4152903" y="3412067"/>
            <a:ext cx="876300" cy="923976"/>
            <a:chOff x="-1" y="-1"/>
            <a:chExt cx="867584" cy="914632"/>
          </a:xfrm>
        </p:grpSpPr>
        <p:sp>
          <p:nvSpPr>
            <p:cNvPr id="852" name="Shape 852"/>
            <p:cNvSpPr/>
            <p:nvPr/>
          </p:nvSpPr>
          <p:spPr>
            <a:xfrm>
              <a:off x="-1" y="-1"/>
              <a:ext cx="867584" cy="867439"/>
            </a:xfrm>
            <a:prstGeom prst="ellipse">
              <a:avLst/>
            </a:prstGeom>
            <a:solidFill>
              <a:srgbClr val="003463"/>
            </a:solidFill>
            <a:ln w="12700" cap="flat">
              <a:noFill/>
              <a:miter lim="400000"/>
            </a:ln>
            <a:effectLst/>
          </p:spPr>
          <p:txBody>
            <a:bodyPr lIns="45719" tIns="45719" rIns="45719" bIns="45719" anchor="ctr"/>
            <a:lstStyle/>
            <a:p>
              <a:pPr algn="ctr" defTabSz="608435" hangingPunct="0">
                <a:defRPr sz="1100"/>
              </a:pPr>
              <a:endParaRPr sz="1500" kern="0" dirty="0">
                <a:solidFill>
                  <a:srgbClr val="FFFFFF"/>
                </a:solidFill>
                <a:latin typeface="Century Gothic"/>
                <a:ea typeface="Calibri"/>
                <a:cs typeface="Calibri"/>
                <a:sym typeface="Century Gothic"/>
              </a:endParaRPr>
            </a:p>
          </p:txBody>
        </p:sp>
        <p:sp>
          <p:nvSpPr>
            <p:cNvPr id="853" name="Shape 853"/>
            <p:cNvSpPr/>
            <p:nvPr/>
          </p:nvSpPr>
          <p:spPr>
            <a:xfrm>
              <a:off x="141992" y="20952"/>
              <a:ext cx="583602" cy="893679"/>
            </a:xfrm>
            <a:prstGeom prst="rect">
              <a:avLst/>
            </a:prstGeom>
            <a:noFill/>
            <a:ln w="12700" cap="flat">
              <a:noFill/>
              <a:miter lim="400000"/>
            </a:ln>
            <a:effectLst/>
            <a:extLst/>
          </p:spPr>
          <p:txBody>
            <a:bodyPr wrap="none" lIns="45719" tIns="45719" rIns="45719" bIns="45719">
              <a:spAutoFit/>
            </a:bodyPr>
            <a:lstStyle/>
            <a:p>
              <a:pPr algn="ctr" defTabSz="608435" hangingPunct="0">
                <a:defRPr sz="1100">
                  <a:solidFill>
                    <a:srgbClr val="FFFFFF"/>
                  </a:solidFill>
                </a:defRPr>
              </a:pPr>
              <a:r>
                <a:rPr sz="1500" kern="0" dirty="0">
                  <a:solidFill>
                    <a:srgbClr val="FFFFFF"/>
                  </a:solidFill>
                  <a:latin typeface="Century Gothic"/>
                  <a:ea typeface="Calibri"/>
                  <a:cs typeface="Calibri"/>
                  <a:sym typeface="Century Gothic"/>
                </a:rPr>
                <a:t>Fast</a:t>
              </a:r>
              <a:endParaRPr lang="en-US" sz="1500" kern="0" dirty="0">
                <a:solidFill>
                  <a:srgbClr val="FFFFFF"/>
                </a:solidFill>
                <a:latin typeface="Century Gothic"/>
                <a:ea typeface="Calibri"/>
                <a:cs typeface="Calibri"/>
                <a:sym typeface="Century Gothic"/>
              </a:endParaRPr>
            </a:p>
            <a:p>
              <a:pPr algn="ctr" defTabSz="608435" hangingPunct="0">
                <a:defRPr sz="1100">
                  <a:solidFill>
                    <a:srgbClr val="FFFFFF"/>
                  </a:solidFill>
                </a:defRPr>
              </a:pPr>
              <a:r>
                <a:rPr sz="1500" kern="0" dirty="0">
                  <a:solidFill>
                    <a:srgbClr val="FFFFFF"/>
                  </a:solidFill>
                  <a:latin typeface="Century Gothic"/>
                  <a:ea typeface="Calibri"/>
                  <a:cs typeface="Calibri"/>
                  <a:sym typeface="Century Gothic"/>
                </a:rPr>
                <a:t>Food</a:t>
              </a:r>
            </a:p>
            <a:p>
              <a:pPr algn="ctr" defTabSz="608435" hangingPunct="0">
                <a:defRPr sz="1600" b="1">
                  <a:solidFill>
                    <a:srgbClr val="FFFFFF"/>
                  </a:solidFill>
                </a:defRPr>
              </a:pPr>
              <a:r>
                <a:rPr sz="2100" b="1" kern="0" dirty="0">
                  <a:solidFill>
                    <a:srgbClr val="FFFFFF"/>
                  </a:solidFill>
                  <a:latin typeface="Century Gothic"/>
                  <a:ea typeface="Calibri"/>
                  <a:cs typeface="Calibri"/>
                  <a:sym typeface="Century Gothic"/>
                </a:rPr>
                <a:t>3x</a:t>
              </a:r>
            </a:p>
          </p:txBody>
        </p:sp>
      </p:grpSp>
      <p:grpSp>
        <p:nvGrpSpPr>
          <p:cNvPr id="167950" name="Group 857"/>
          <p:cNvGrpSpPr>
            <a:grpSpLocks/>
          </p:cNvGrpSpPr>
          <p:nvPr/>
        </p:nvGrpSpPr>
        <p:grpSpPr bwMode="auto">
          <a:xfrm>
            <a:off x="5035551" y="2694625"/>
            <a:ext cx="764116" cy="766233"/>
            <a:chOff x="-1" y="0"/>
            <a:chExt cx="756048" cy="756991"/>
          </a:xfrm>
        </p:grpSpPr>
        <p:sp>
          <p:nvSpPr>
            <p:cNvPr id="855" name="Shape 855"/>
            <p:cNvSpPr/>
            <p:nvPr/>
          </p:nvSpPr>
          <p:spPr>
            <a:xfrm>
              <a:off x="-1" y="0"/>
              <a:ext cx="756048" cy="756991"/>
            </a:xfrm>
            <a:prstGeom prst="ellipse">
              <a:avLst/>
            </a:prstGeom>
            <a:solidFill>
              <a:srgbClr val="003463"/>
            </a:solidFill>
            <a:ln w="12700" cap="flat">
              <a:noFill/>
              <a:miter lim="400000"/>
            </a:ln>
            <a:effectLst/>
          </p:spPr>
          <p:txBody>
            <a:bodyPr lIns="45719" tIns="45719" rIns="45719" bIns="45719" anchor="ctr"/>
            <a:lstStyle/>
            <a:p>
              <a:pPr algn="ctr" defTabSz="608435" hangingPunct="0">
                <a:defRPr sz="1100">
                  <a:solidFill>
                    <a:srgbClr val="FFFFFF"/>
                  </a:solidFill>
                </a:defRPr>
              </a:pPr>
              <a:endParaRPr sz="1500" kern="0" dirty="0">
                <a:solidFill>
                  <a:srgbClr val="FFFFFF"/>
                </a:solidFill>
                <a:latin typeface="Century Gothic"/>
                <a:ea typeface="Calibri"/>
                <a:cs typeface="Calibri"/>
                <a:sym typeface="Century Gothic"/>
              </a:endParaRPr>
            </a:p>
          </p:txBody>
        </p:sp>
        <p:sp>
          <p:nvSpPr>
            <p:cNvPr id="856" name="Shape 856"/>
            <p:cNvSpPr/>
            <p:nvPr/>
          </p:nvSpPr>
          <p:spPr>
            <a:xfrm>
              <a:off x="135737" y="23002"/>
              <a:ext cx="484704" cy="729753"/>
            </a:xfrm>
            <a:prstGeom prst="rect">
              <a:avLst/>
            </a:prstGeom>
            <a:noFill/>
            <a:ln w="12700" cap="flat">
              <a:noFill/>
              <a:miter lim="400000"/>
            </a:ln>
            <a:effectLst/>
            <a:extLst/>
          </p:spPr>
          <p:txBody>
            <a:bodyPr wrap="none" lIns="45719" tIns="45719" rIns="45719" bIns="45719">
              <a:spAutoFit/>
            </a:bodyPr>
            <a:lstStyle/>
            <a:p>
              <a:pPr algn="ctr" defTabSz="608435" hangingPunct="0">
                <a:defRPr sz="1000">
                  <a:solidFill>
                    <a:srgbClr val="FFFFFF"/>
                  </a:solidFill>
                </a:defRPr>
              </a:pPr>
              <a:r>
                <a:rPr sz="1300" kern="0" dirty="0">
                  <a:solidFill>
                    <a:srgbClr val="FFFFFF"/>
                  </a:solidFill>
                  <a:latin typeface="Century Gothic"/>
                  <a:ea typeface="Calibri"/>
                  <a:cs typeface="Calibri"/>
                  <a:sym typeface="Century Gothic"/>
                </a:rPr>
                <a:t>Soft</a:t>
              </a:r>
              <a:r>
                <a:rPr lang="en-US" sz="1300" kern="0" dirty="0">
                  <a:solidFill>
                    <a:srgbClr val="FFFFFF"/>
                  </a:solidFill>
                  <a:latin typeface="Century Gothic"/>
                  <a:ea typeface="Calibri"/>
                  <a:cs typeface="Calibri"/>
                  <a:sym typeface="Century Gothic"/>
                </a:rPr>
                <a:t/>
              </a:r>
              <a:br>
                <a:rPr lang="en-US" sz="1300" kern="0" dirty="0">
                  <a:solidFill>
                    <a:srgbClr val="FFFFFF"/>
                  </a:solidFill>
                  <a:latin typeface="Century Gothic"/>
                  <a:ea typeface="Calibri"/>
                  <a:cs typeface="Calibri"/>
                  <a:sym typeface="Century Gothic"/>
                </a:rPr>
              </a:br>
              <a:r>
                <a:rPr sz="1300" kern="0" dirty="0">
                  <a:solidFill>
                    <a:srgbClr val="FFFFFF"/>
                  </a:solidFill>
                  <a:latin typeface="Century Gothic"/>
                  <a:ea typeface="Calibri"/>
                  <a:cs typeface="Calibri"/>
                  <a:sym typeface="Century Gothic"/>
                </a:rPr>
                <a:t>Drink</a:t>
              </a:r>
            </a:p>
            <a:p>
              <a:pPr algn="ctr" defTabSz="608435" hangingPunct="0">
                <a:defRPr sz="1200" b="1">
                  <a:solidFill>
                    <a:srgbClr val="FFFFFF"/>
                  </a:solidFill>
                </a:defRPr>
              </a:pPr>
              <a:r>
                <a:rPr sz="1600" b="1" kern="0" dirty="0">
                  <a:solidFill>
                    <a:srgbClr val="FFFFFF"/>
                  </a:solidFill>
                  <a:latin typeface="Century Gothic"/>
                  <a:ea typeface="Calibri"/>
                  <a:cs typeface="Calibri"/>
                  <a:sym typeface="Century Gothic"/>
                </a:rPr>
                <a:t>2x</a:t>
              </a:r>
            </a:p>
          </p:txBody>
        </p:sp>
      </p:grpSp>
      <p:grpSp>
        <p:nvGrpSpPr>
          <p:cNvPr id="167951" name="Group 842"/>
          <p:cNvGrpSpPr>
            <a:grpSpLocks/>
          </p:cNvGrpSpPr>
          <p:nvPr/>
        </p:nvGrpSpPr>
        <p:grpSpPr bwMode="auto">
          <a:xfrm>
            <a:off x="6089652" y="2628900"/>
            <a:ext cx="1667933" cy="1667933"/>
            <a:chOff x="-1" y="0"/>
            <a:chExt cx="1649860" cy="1649860"/>
          </a:xfrm>
        </p:grpSpPr>
        <p:sp>
          <p:nvSpPr>
            <p:cNvPr id="40" name="Shape 840"/>
            <p:cNvSpPr/>
            <p:nvPr/>
          </p:nvSpPr>
          <p:spPr>
            <a:xfrm>
              <a:off x="-1" y="0"/>
              <a:ext cx="1649860" cy="1649860"/>
            </a:xfrm>
            <a:prstGeom prst="ellipse">
              <a:avLst/>
            </a:prstGeom>
            <a:solidFill>
              <a:srgbClr val="003463"/>
            </a:solidFill>
            <a:ln w="12700" cap="flat">
              <a:noFill/>
              <a:miter lim="400000"/>
            </a:ln>
            <a:effectLst/>
          </p:spPr>
          <p:txBody>
            <a:bodyPr lIns="45719" tIns="45719" rIns="45719" bIns="45719" anchor="ctr"/>
            <a:lstStyle/>
            <a:p>
              <a:pPr algn="ctr" defTabSz="608435" hangingPunct="0">
                <a:defRPr sz="1600"/>
              </a:pPr>
              <a:endParaRPr sz="2100" kern="0" dirty="0">
                <a:solidFill>
                  <a:srgbClr val="FFFFFF"/>
                </a:solidFill>
                <a:latin typeface="Century Gothic"/>
                <a:ea typeface="Calibri"/>
                <a:cs typeface="Calibri"/>
                <a:sym typeface="Century Gothic"/>
              </a:endParaRPr>
            </a:p>
          </p:txBody>
        </p:sp>
        <p:sp>
          <p:nvSpPr>
            <p:cNvPr id="41" name="Shape 841"/>
            <p:cNvSpPr/>
            <p:nvPr/>
          </p:nvSpPr>
          <p:spPr>
            <a:xfrm>
              <a:off x="33499" y="393621"/>
              <a:ext cx="1582861" cy="1136897"/>
            </a:xfrm>
            <a:prstGeom prst="rect">
              <a:avLst/>
            </a:prstGeom>
            <a:noFill/>
            <a:ln w="12700" cap="flat">
              <a:noFill/>
              <a:miter lim="400000"/>
            </a:ln>
            <a:effectLst/>
            <a:extLst/>
          </p:spPr>
          <p:txBody>
            <a:bodyPr wrap="none" lIns="45719" tIns="45719" rIns="45719" bIns="45719">
              <a:spAutoFit/>
            </a:bodyPr>
            <a:lstStyle/>
            <a:p>
              <a:pPr algn="ctr" defTabSz="608435" hangingPunct="0">
                <a:defRPr b="1">
                  <a:solidFill>
                    <a:srgbClr val="FFFFFF"/>
                  </a:solidFill>
                </a:defRPr>
              </a:pPr>
              <a:r>
                <a:rPr sz="2000" b="1" kern="0" dirty="0">
                  <a:solidFill>
                    <a:srgbClr val="FFFFFF"/>
                  </a:solidFill>
                  <a:latin typeface="Century Gothic"/>
                  <a:ea typeface="Calibri"/>
                  <a:cs typeface="Calibri"/>
                  <a:sym typeface="Century Gothic"/>
                </a:rPr>
                <a:t>Department</a:t>
              </a:r>
            </a:p>
            <a:p>
              <a:pPr algn="ctr" defTabSz="608435" hangingPunct="0">
                <a:defRPr b="1">
                  <a:solidFill>
                    <a:srgbClr val="FFFFFF"/>
                  </a:solidFill>
                </a:defRPr>
              </a:pPr>
              <a:r>
                <a:rPr sz="2000" b="1" kern="0" dirty="0">
                  <a:solidFill>
                    <a:srgbClr val="FFFFFF"/>
                  </a:solidFill>
                  <a:latin typeface="Century Gothic"/>
                  <a:ea typeface="Calibri"/>
                  <a:cs typeface="Calibri"/>
                  <a:sym typeface="Century Gothic"/>
                </a:rPr>
                <a:t>Store</a:t>
              </a:r>
            </a:p>
            <a:p>
              <a:pPr algn="ctr" defTabSz="608435" hangingPunct="0">
                <a:defRPr sz="2000" b="1">
                  <a:solidFill>
                    <a:srgbClr val="FFFFFF"/>
                  </a:solidFill>
                </a:defRPr>
              </a:pPr>
              <a:r>
                <a:rPr sz="2700" b="1" kern="0" dirty="0">
                  <a:solidFill>
                    <a:srgbClr val="FFFFFF"/>
                  </a:solidFill>
                  <a:latin typeface="Century Gothic"/>
                  <a:ea typeface="Calibri"/>
                  <a:cs typeface="Calibri"/>
                  <a:sym typeface="Century Gothic"/>
                </a:rPr>
                <a:t>17x</a:t>
              </a:r>
            </a:p>
          </p:txBody>
        </p:sp>
      </p:grpSp>
      <p:grpSp>
        <p:nvGrpSpPr>
          <p:cNvPr id="167952" name="Group 842"/>
          <p:cNvGrpSpPr>
            <a:grpSpLocks/>
          </p:cNvGrpSpPr>
          <p:nvPr/>
        </p:nvGrpSpPr>
        <p:grpSpPr bwMode="auto">
          <a:xfrm>
            <a:off x="9480551" y="1936751"/>
            <a:ext cx="2389716" cy="2389716"/>
            <a:chOff x="-199268" y="-52188"/>
            <a:chExt cx="1794117" cy="1794117"/>
          </a:xfrm>
        </p:grpSpPr>
        <p:sp>
          <p:nvSpPr>
            <p:cNvPr id="43" name="Shape 840"/>
            <p:cNvSpPr/>
            <p:nvPr/>
          </p:nvSpPr>
          <p:spPr>
            <a:xfrm>
              <a:off x="-199268" y="-52188"/>
              <a:ext cx="1794117" cy="1794117"/>
            </a:xfrm>
            <a:prstGeom prst="ellipse">
              <a:avLst/>
            </a:prstGeom>
            <a:solidFill>
              <a:srgbClr val="003463"/>
            </a:solidFill>
            <a:ln w="12700" cap="flat">
              <a:noFill/>
              <a:miter lim="400000"/>
            </a:ln>
            <a:effectLst/>
          </p:spPr>
          <p:txBody>
            <a:bodyPr lIns="45719" tIns="45719" rIns="45719" bIns="45719" anchor="ctr"/>
            <a:lstStyle/>
            <a:p>
              <a:pPr algn="ctr" defTabSz="608435" hangingPunct="0">
                <a:defRPr sz="1600"/>
              </a:pPr>
              <a:endParaRPr sz="2100" kern="0" dirty="0">
                <a:solidFill>
                  <a:srgbClr val="FFFFFF"/>
                </a:solidFill>
                <a:latin typeface="Century Gothic"/>
                <a:ea typeface="Calibri"/>
                <a:cs typeface="Calibri"/>
                <a:sym typeface="Century Gothic"/>
              </a:endParaRPr>
            </a:p>
          </p:txBody>
        </p:sp>
        <p:sp>
          <p:nvSpPr>
            <p:cNvPr id="44" name="Shape 841"/>
            <p:cNvSpPr/>
            <p:nvPr/>
          </p:nvSpPr>
          <p:spPr>
            <a:xfrm>
              <a:off x="210825" y="489702"/>
              <a:ext cx="1012072" cy="677797"/>
            </a:xfrm>
            <a:prstGeom prst="rect">
              <a:avLst/>
            </a:prstGeom>
            <a:noFill/>
            <a:ln w="12700" cap="flat">
              <a:noFill/>
              <a:miter lim="400000"/>
            </a:ln>
            <a:effectLst/>
            <a:extLst/>
          </p:spPr>
          <p:txBody>
            <a:bodyPr wrap="none" lIns="45719" tIns="45719" rIns="45719" bIns="45719">
              <a:spAutoFit/>
            </a:bodyPr>
            <a:lstStyle/>
            <a:p>
              <a:pPr algn="ctr" defTabSz="608435" hangingPunct="0">
                <a:defRPr b="1">
                  <a:solidFill>
                    <a:srgbClr val="FFFFFF"/>
                  </a:solidFill>
                </a:defRPr>
              </a:pPr>
              <a:r>
                <a:rPr lang="en-US" sz="2400" b="1" kern="0" dirty="0">
                  <a:solidFill>
                    <a:srgbClr val="FFFFFF"/>
                  </a:solidFill>
                  <a:latin typeface="Century Gothic"/>
                  <a:ea typeface="Calibri"/>
                  <a:cs typeface="Calibri"/>
                  <a:sym typeface="Century Gothic"/>
                </a:rPr>
                <a:t>Grocery</a:t>
              </a:r>
              <a:endParaRPr sz="2400" b="1" kern="0" dirty="0">
                <a:solidFill>
                  <a:srgbClr val="FFFFFF"/>
                </a:solidFill>
                <a:latin typeface="Century Gothic"/>
                <a:ea typeface="Calibri"/>
                <a:cs typeface="Calibri"/>
                <a:sym typeface="Century Gothic"/>
              </a:endParaRPr>
            </a:p>
            <a:p>
              <a:pPr algn="ctr" defTabSz="608435" hangingPunct="0">
                <a:defRPr sz="2000" b="1">
                  <a:solidFill>
                    <a:srgbClr val="FFFFFF"/>
                  </a:solidFill>
                </a:defRPr>
              </a:pPr>
              <a:r>
                <a:rPr lang="en-US" sz="2700" b="1" kern="0" dirty="0">
                  <a:solidFill>
                    <a:srgbClr val="FFFFFF"/>
                  </a:solidFill>
                  <a:latin typeface="Century Gothic"/>
                  <a:ea typeface="Calibri"/>
                  <a:cs typeface="Calibri"/>
                  <a:sym typeface="Century Gothic"/>
                </a:rPr>
                <a:t>23</a:t>
              </a:r>
              <a:r>
                <a:rPr sz="2700" b="1" kern="0" dirty="0">
                  <a:solidFill>
                    <a:srgbClr val="FFFFFF"/>
                  </a:solidFill>
                  <a:latin typeface="Century Gothic"/>
                  <a:ea typeface="Calibri"/>
                  <a:cs typeface="Calibri"/>
                  <a:sym typeface="Century Gothic"/>
                </a:rPr>
                <a:t>x</a:t>
              </a:r>
            </a:p>
          </p:txBody>
        </p:sp>
      </p:grpSp>
      <p:grpSp>
        <p:nvGrpSpPr>
          <p:cNvPr id="167953" name="Group 851"/>
          <p:cNvGrpSpPr>
            <a:grpSpLocks/>
          </p:cNvGrpSpPr>
          <p:nvPr/>
        </p:nvGrpSpPr>
        <p:grpSpPr bwMode="auto">
          <a:xfrm>
            <a:off x="1045672" y="2446974"/>
            <a:ext cx="1240367" cy="1240367"/>
            <a:chOff x="0" y="0"/>
            <a:chExt cx="1150771" cy="1150769"/>
          </a:xfrm>
        </p:grpSpPr>
        <p:sp>
          <p:nvSpPr>
            <p:cNvPr id="46" name="Shape 849"/>
            <p:cNvSpPr/>
            <p:nvPr/>
          </p:nvSpPr>
          <p:spPr>
            <a:xfrm>
              <a:off x="0" y="0"/>
              <a:ext cx="1150771" cy="1150769"/>
            </a:xfrm>
            <a:prstGeom prst="ellipse">
              <a:avLst/>
            </a:prstGeom>
            <a:solidFill>
              <a:srgbClr val="003463"/>
            </a:solidFill>
            <a:ln w="12700" cap="flat">
              <a:noFill/>
              <a:miter lim="400000"/>
            </a:ln>
            <a:effectLst/>
          </p:spPr>
          <p:txBody>
            <a:bodyPr lIns="45719" tIns="45719" rIns="45719" bIns="45719" anchor="ctr"/>
            <a:lstStyle/>
            <a:p>
              <a:pPr algn="ctr" defTabSz="608435" hangingPunct="0">
                <a:defRPr sz="1100"/>
              </a:pPr>
              <a:endParaRPr sz="1500" kern="0" dirty="0">
                <a:solidFill>
                  <a:srgbClr val="FFFFFF"/>
                </a:solidFill>
                <a:latin typeface="Century Gothic"/>
                <a:ea typeface="Calibri"/>
                <a:cs typeface="Calibri"/>
                <a:sym typeface="Century Gothic"/>
              </a:endParaRPr>
            </a:p>
          </p:txBody>
        </p:sp>
        <p:sp>
          <p:nvSpPr>
            <p:cNvPr id="47" name="Shape 850"/>
            <p:cNvSpPr/>
            <p:nvPr/>
          </p:nvSpPr>
          <p:spPr>
            <a:xfrm>
              <a:off x="270437" y="263145"/>
              <a:ext cx="594190" cy="666268"/>
            </a:xfrm>
            <a:prstGeom prst="rect">
              <a:avLst/>
            </a:prstGeom>
            <a:noFill/>
            <a:ln w="12700" cap="flat">
              <a:noFill/>
              <a:miter lim="400000"/>
            </a:ln>
            <a:effectLst/>
            <a:extLst/>
          </p:spPr>
          <p:txBody>
            <a:bodyPr wrap="none" lIns="45719" tIns="45719" rIns="45719" bIns="45719">
              <a:spAutoFit/>
            </a:bodyPr>
            <a:lstStyle/>
            <a:p>
              <a:pPr algn="ctr" defTabSz="608435" hangingPunct="0">
                <a:defRPr sz="1100" b="1">
                  <a:solidFill>
                    <a:srgbClr val="FFFFFF"/>
                  </a:solidFill>
                </a:defRPr>
              </a:pPr>
              <a:r>
                <a:rPr lang="en-US" sz="1500" b="1" kern="0" dirty="0">
                  <a:solidFill>
                    <a:srgbClr val="FFFFFF"/>
                  </a:solidFill>
                  <a:latin typeface="Century Gothic"/>
                  <a:ea typeface="Calibri"/>
                  <a:cs typeface="Calibri"/>
                  <a:sym typeface="Century Gothic"/>
                </a:rPr>
                <a:t>Retail</a:t>
              </a:r>
              <a:endParaRPr sz="1500" b="1" kern="0" dirty="0">
                <a:solidFill>
                  <a:srgbClr val="FFFFFF"/>
                </a:solidFill>
                <a:latin typeface="Century Gothic"/>
                <a:ea typeface="Calibri"/>
                <a:cs typeface="Calibri"/>
                <a:sym typeface="Century Gothic"/>
              </a:endParaRPr>
            </a:p>
            <a:p>
              <a:pPr algn="ctr" defTabSz="608435" hangingPunct="0">
                <a:defRPr b="1">
                  <a:solidFill>
                    <a:srgbClr val="FFFFFF"/>
                  </a:solidFill>
                </a:defRPr>
              </a:pPr>
              <a:r>
                <a:rPr lang="en-US" sz="2400" b="1" kern="0" dirty="0">
                  <a:solidFill>
                    <a:srgbClr val="FFFFFF"/>
                  </a:solidFill>
                  <a:latin typeface="Century Gothic"/>
                  <a:ea typeface="Calibri"/>
                  <a:cs typeface="Calibri"/>
                  <a:sym typeface="Century Gothic"/>
                </a:rPr>
                <a:t>11</a:t>
              </a:r>
              <a:r>
                <a:rPr sz="2400" b="1" kern="0" dirty="0">
                  <a:solidFill>
                    <a:srgbClr val="FFFFFF"/>
                  </a:solidFill>
                  <a:latin typeface="Century Gothic"/>
                  <a:ea typeface="Calibri"/>
                  <a:cs typeface="Calibri"/>
                  <a:sym typeface="Century Gothic"/>
                </a:rPr>
                <a:t>x</a:t>
              </a:r>
            </a:p>
          </p:txBody>
        </p:sp>
      </p:grpSp>
      <p:sp>
        <p:nvSpPr>
          <p:cNvPr id="167954" name="Rectangle 17"/>
          <p:cNvSpPr>
            <a:spLocks noChangeArrowheads="1"/>
          </p:cNvSpPr>
          <p:nvPr/>
        </p:nvSpPr>
        <p:spPr bwMode="auto">
          <a:xfrm>
            <a:off x="4191001" y="336551"/>
            <a:ext cx="79438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494" tIns="60746" rIns="121494" bIns="60746" anchor="ctr"/>
          <a:lstStyle>
            <a:lvl1pPr defTabSz="912813">
              <a:defRPr>
                <a:solidFill>
                  <a:schemeClr val="tx1"/>
                </a:solidFill>
                <a:latin typeface="Century Gothic" panose="020B0502020202020204" pitchFamily="34" charset="0"/>
              </a:defRPr>
            </a:lvl1pPr>
            <a:lvl2pPr marL="742950" indent="-285750" defTabSz="912813">
              <a:defRPr>
                <a:solidFill>
                  <a:schemeClr val="tx1"/>
                </a:solidFill>
                <a:latin typeface="Century Gothic" panose="020B0502020202020204" pitchFamily="34" charset="0"/>
              </a:defRPr>
            </a:lvl2pPr>
            <a:lvl3pPr marL="1143000" indent="-228600" defTabSz="912813">
              <a:defRPr>
                <a:solidFill>
                  <a:schemeClr val="tx1"/>
                </a:solidFill>
                <a:latin typeface="Century Gothic" panose="020B0502020202020204" pitchFamily="34" charset="0"/>
              </a:defRPr>
            </a:lvl3pPr>
            <a:lvl4pPr marL="1600200" indent="-228600" defTabSz="912813">
              <a:defRPr>
                <a:solidFill>
                  <a:schemeClr val="tx1"/>
                </a:solidFill>
                <a:latin typeface="Century Gothic" panose="020B0502020202020204" pitchFamily="34" charset="0"/>
              </a:defRPr>
            </a:lvl4pPr>
            <a:lvl5pPr marL="2057400" indent="-228600" defTabSz="912813">
              <a:defRPr>
                <a:solidFill>
                  <a:schemeClr val="tx1"/>
                </a:solidFill>
                <a:latin typeface="Century Gothic" panose="020B0502020202020204" pitchFamily="34" charset="0"/>
              </a:defRPr>
            </a:lvl5pPr>
            <a:lvl6pPr marL="2514600" indent="-228600" defTabSz="91281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1281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1281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12813" eaLnBrk="0" fontAlgn="base" hangingPunct="0">
              <a:spcBef>
                <a:spcPct val="0"/>
              </a:spcBef>
              <a:spcAft>
                <a:spcPct val="0"/>
              </a:spcAft>
              <a:defRPr>
                <a:solidFill>
                  <a:schemeClr val="tx1"/>
                </a:solidFill>
                <a:latin typeface="Century Gothic" panose="020B0502020202020204" pitchFamily="34" charset="0"/>
              </a:defRPr>
            </a:lvl9pPr>
          </a:lstStyle>
          <a:p>
            <a:pPr algn="ctr" fontAlgn="base">
              <a:lnSpc>
                <a:spcPct val="90000"/>
              </a:lnSpc>
              <a:spcBef>
                <a:spcPct val="0"/>
              </a:spcBef>
              <a:spcAft>
                <a:spcPct val="0"/>
              </a:spcAft>
            </a:pPr>
            <a:r>
              <a:rPr lang="en-US" altLang="en-US" sz="3200" b="1">
                <a:solidFill>
                  <a:srgbClr val="003463"/>
                </a:solidFill>
                <a:ea typeface="Calibri"/>
                <a:cs typeface="Calibri"/>
              </a:rPr>
              <a:t>AM/FM radio has excellent ROI</a:t>
            </a:r>
            <a:br>
              <a:rPr lang="en-US" altLang="en-US" sz="3200" b="1">
                <a:solidFill>
                  <a:srgbClr val="003463"/>
                </a:solidFill>
                <a:ea typeface="Calibri"/>
                <a:cs typeface="Calibri"/>
              </a:rPr>
            </a:br>
            <a:r>
              <a:rPr lang="en-US" altLang="en-US" sz="3200" b="1">
                <a:solidFill>
                  <a:srgbClr val="003463"/>
                </a:solidFill>
                <a:ea typeface="Calibri"/>
                <a:cs typeface="Calibri"/>
              </a:rPr>
              <a:t>across multiple categories</a:t>
            </a:r>
          </a:p>
        </p:txBody>
      </p:sp>
      <p:pic>
        <p:nvPicPr>
          <p:cNvPr id="167955" name="Picture 48" descr="GP_DividerBa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93792" y="1464735"/>
            <a:ext cx="8426449" cy="58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56" name="TextBox 11"/>
          <p:cNvSpPr txBox="1">
            <a:spLocks noChangeArrowheads="1"/>
          </p:cNvSpPr>
          <p:nvPr/>
        </p:nvSpPr>
        <p:spPr bwMode="auto">
          <a:xfrm>
            <a:off x="3331635" y="2169585"/>
            <a:ext cx="5001684" cy="27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2" tIns="45786" rIns="91412" bIns="45786">
            <a:spAutoFit/>
          </a:bodyPr>
          <a:lstStyle>
            <a:lvl1pPr defTabSz="1217613">
              <a:defRPr>
                <a:solidFill>
                  <a:schemeClr val="tx1"/>
                </a:solidFill>
                <a:latin typeface="Century Gothic" panose="020B0502020202020204" pitchFamily="34" charset="0"/>
              </a:defRPr>
            </a:lvl1pPr>
            <a:lvl2pPr marL="742950" indent="-285750" defTabSz="1217613">
              <a:defRPr>
                <a:solidFill>
                  <a:schemeClr val="tx1"/>
                </a:solidFill>
                <a:latin typeface="Century Gothic" panose="020B0502020202020204" pitchFamily="34" charset="0"/>
              </a:defRPr>
            </a:lvl2pPr>
            <a:lvl3pPr marL="1143000" indent="-228600" defTabSz="1217613">
              <a:defRPr>
                <a:solidFill>
                  <a:schemeClr val="tx1"/>
                </a:solidFill>
                <a:latin typeface="Century Gothic" panose="020B0502020202020204" pitchFamily="34" charset="0"/>
              </a:defRPr>
            </a:lvl3pPr>
            <a:lvl4pPr marL="1600200" indent="-228600" defTabSz="1217613">
              <a:defRPr>
                <a:solidFill>
                  <a:schemeClr val="tx1"/>
                </a:solidFill>
                <a:latin typeface="Century Gothic" panose="020B0502020202020204" pitchFamily="34" charset="0"/>
              </a:defRPr>
            </a:lvl4pPr>
            <a:lvl5pPr marL="2057400" indent="-228600" defTabSz="1217613">
              <a:defRPr>
                <a:solidFill>
                  <a:schemeClr val="tx1"/>
                </a:solidFill>
                <a:latin typeface="Century Gothic" panose="020B0502020202020204" pitchFamily="34" charset="0"/>
              </a:defRPr>
            </a:lvl5pPr>
            <a:lvl6pPr marL="2514600" indent="-228600" defTabSz="121761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121761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121761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1217613" eaLnBrk="0" fontAlgn="base" hangingPunct="0">
              <a:spcBef>
                <a:spcPct val="0"/>
              </a:spcBef>
              <a:spcAft>
                <a:spcPct val="0"/>
              </a:spcAft>
              <a:defRPr>
                <a:solidFill>
                  <a:schemeClr val="tx1"/>
                </a:solidFill>
                <a:latin typeface="Century Gothic" panose="020B0502020202020204" pitchFamily="34" charset="0"/>
              </a:defRPr>
            </a:lvl9pPr>
          </a:lstStyle>
          <a:p>
            <a:pPr algn="ctr" fontAlgn="base">
              <a:spcBef>
                <a:spcPct val="0"/>
              </a:spcBef>
              <a:spcAft>
                <a:spcPct val="0"/>
              </a:spcAft>
            </a:pPr>
            <a:r>
              <a:rPr lang="en-US" altLang="en-US" sz="1200" b="1">
                <a:solidFill>
                  <a:srgbClr val="003463"/>
                </a:solidFill>
                <a:ea typeface="MS PGothic" panose="020B0600070205080204" pitchFamily="34" charset="-128"/>
                <a:cs typeface="Calibri"/>
              </a:rPr>
              <a:t>Sales generated per $1 spent in radio </a:t>
            </a:r>
          </a:p>
        </p:txBody>
      </p:sp>
      <p:sp>
        <p:nvSpPr>
          <p:cNvPr id="49" name="TextBox 11"/>
          <p:cNvSpPr txBox="1">
            <a:spLocks noChangeArrowheads="1"/>
          </p:cNvSpPr>
          <p:nvPr/>
        </p:nvSpPr>
        <p:spPr bwMode="auto">
          <a:xfrm>
            <a:off x="1234068" y="5765801"/>
            <a:ext cx="9723967" cy="32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2" tIns="45786" rIns="91412" bIns="45786">
            <a:spAutoFit/>
          </a:bodyPr>
          <a:lstStyle>
            <a:lvl1pPr defTabSz="1217613">
              <a:defRPr>
                <a:solidFill>
                  <a:schemeClr val="tx1"/>
                </a:solidFill>
                <a:latin typeface="Century Gothic" panose="020B0502020202020204" pitchFamily="34" charset="0"/>
              </a:defRPr>
            </a:lvl1pPr>
            <a:lvl2pPr marL="742950" indent="-285750" defTabSz="1217613">
              <a:defRPr>
                <a:solidFill>
                  <a:schemeClr val="tx1"/>
                </a:solidFill>
                <a:latin typeface="Century Gothic" panose="020B0502020202020204" pitchFamily="34" charset="0"/>
              </a:defRPr>
            </a:lvl2pPr>
            <a:lvl3pPr marL="1143000" indent="-228600" defTabSz="1217613">
              <a:defRPr>
                <a:solidFill>
                  <a:schemeClr val="tx1"/>
                </a:solidFill>
                <a:latin typeface="Century Gothic" panose="020B0502020202020204" pitchFamily="34" charset="0"/>
              </a:defRPr>
            </a:lvl3pPr>
            <a:lvl4pPr marL="1600200" indent="-228600" defTabSz="1217613">
              <a:defRPr>
                <a:solidFill>
                  <a:schemeClr val="tx1"/>
                </a:solidFill>
                <a:latin typeface="Century Gothic" panose="020B0502020202020204" pitchFamily="34" charset="0"/>
              </a:defRPr>
            </a:lvl4pPr>
            <a:lvl5pPr marL="2057400" indent="-228600" defTabSz="1217613">
              <a:defRPr>
                <a:solidFill>
                  <a:schemeClr val="tx1"/>
                </a:solidFill>
                <a:latin typeface="Century Gothic" panose="020B0502020202020204" pitchFamily="34" charset="0"/>
              </a:defRPr>
            </a:lvl5pPr>
            <a:lvl6pPr marL="2514600" indent="-228600" defTabSz="121761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121761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121761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1217613" eaLnBrk="0" fontAlgn="base" hangingPunct="0">
              <a:spcBef>
                <a:spcPct val="0"/>
              </a:spcBef>
              <a:spcAft>
                <a:spcPct val="0"/>
              </a:spcAft>
              <a:defRPr>
                <a:solidFill>
                  <a:schemeClr val="tx1"/>
                </a:solidFill>
                <a:latin typeface="Century Gothic" panose="020B0502020202020204" pitchFamily="34" charset="0"/>
              </a:defRPr>
            </a:lvl9pPr>
          </a:lstStyle>
          <a:p>
            <a:pPr algn="ctr" fontAlgn="base">
              <a:spcBef>
                <a:spcPct val="0"/>
              </a:spcBef>
              <a:spcAft>
                <a:spcPct val="0"/>
              </a:spcAft>
              <a:defRPr/>
            </a:pPr>
            <a:r>
              <a:rPr lang="en-US" altLang="en-US" sz="1500" b="1" dirty="0">
                <a:solidFill>
                  <a:srgbClr val="000000"/>
                </a:solidFill>
                <a:ea typeface="MS PGothic" panose="020B0600070205080204" pitchFamily="34" charset="-128"/>
                <a:cs typeface="Calibri"/>
              </a:rPr>
              <a:t>How to read: </a:t>
            </a:r>
            <a:r>
              <a:rPr lang="en-US" altLang="en-US" sz="1500" dirty="0">
                <a:solidFill>
                  <a:srgbClr val="000000"/>
                </a:solidFill>
                <a:ea typeface="MS PGothic" panose="020B0600070205080204" pitchFamily="34" charset="-128"/>
                <a:cs typeface="Calibri"/>
              </a:rPr>
              <a:t>For every $1 an auto aftermarket retailer spent in radio, they saw $21 in incremental sales.</a:t>
            </a:r>
          </a:p>
        </p:txBody>
      </p:sp>
    </p:spTree>
    <p:extLst>
      <p:ext uri="{BB962C8B-B14F-4D97-AF65-F5344CB8AC3E}">
        <p14:creationId xmlns:p14="http://schemas.microsoft.com/office/powerpoint/2010/main" val="56347461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806472" y="1439348"/>
          <a:ext cx="10729383" cy="4219334"/>
        </p:xfrm>
        <a:graphic>
          <a:graphicData uri="http://schemas.openxmlformats.org/drawingml/2006/table">
            <a:tbl>
              <a:tblPr/>
              <a:tblGrid>
                <a:gridCol w="5366255"/>
                <a:gridCol w="5363128"/>
              </a:tblGrid>
              <a:tr h="50291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700" b="1" i="0" u="none" strike="noStrike" cap="none" normalizeH="0" baseline="0" dirty="0">
                          <a:ln>
                            <a:noFill/>
                          </a:ln>
                          <a:solidFill>
                            <a:schemeClr val="bg1"/>
                          </a:solidFill>
                          <a:effectLst/>
                          <a:latin typeface="Century Gothic" charset="0"/>
                          <a:ea typeface="MS PGothic" charset="0"/>
                          <a:cs typeface="MS PGothic" charset="0"/>
                        </a:rPr>
                        <a:t>Myth</a:t>
                      </a:r>
                    </a:p>
                  </a:txBody>
                  <a:tcPr marL="91668" marR="91668"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F7F7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700" b="1" i="0" u="none" strike="noStrike" cap="none" normalizeH="0" baseline="0" dirty="0">
                          <a:ln>
                            <a:noFill/>
                          </a:ln>
                          <a:solidFill>
                            <a:srgbClr val="FFFFFF"/>
                          </a:solidFill>
                          <a:effectLst/>
                          <a:latin typeface="Century Gothic" charset="0"/>
                          <a:ea typeface="MS PGothic" charset="0"/>
                          <a:cs typeface="MS PGothic" charset="0"/>
                        </a:rPr>
                        <a:t>Fact</a:t>
                      </a:r>
                    </a:p>
                  </a:txBody>
                  <a:tcPr marL="91668" marR="91668"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463"/>
                    </a:solidFill>
                  </a:tcPr>
                </a:tc>
              </a:tr>
              <a:tr h="8041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606060"/>
                          </a:solidFill>
                          <a:effectLst/>
                          <a:latin typeface="Century Gothic" charset="0"/>
                          <a:ea typeface="MS PGothic" charset="0"/>
                          <a:cs typeface="MS PGothic" charset="0"/>
                        </a:rPr>
                        <a:t>AM/FM radio has very low reach </a:t>
                      </a:r>
                    </a:p>
                  </a:txBody>
                  <a:tcPr marL="91668" marR="91668"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entury Gothic" charset="0"/>
                          <a:ea typeface="MS PGothic" charset="0"/>
                          <a:cs typeface="MS PGothic" charset="0"/>
                        </a:rPr>
                        <a:t>At a 93% weekly reach, AM/FM radio is America’s #1 mass reach medium</a:t>
                      </a:r>
                    </a:p>
                  </a:txBody>
                  <a:tcPr marL="91668" marR="91668"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8368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606060"/>
                          </a:solidFill>
                          <a:effectLst/>
                          <a:latin typeface="Century Gothic" charset="0"/>
                          <a:ea typeface="MS PGothic" charset="0"/>
                          <a:cs typeface="MS PGothic" charset="0"/>
                        </a:rPr>
                        <a:t>If you want mass reach with Millennials, go with television</a:t>
                      </a:r>
                    </a:p>
                  </a:txBody>
                  <a:tcPr marL="91668" marR="91668"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entury Gothic" charset="0"/>
                          <a:ea typeface="MS PGothic" charset="0"/>
                          <a:cs typeface="MS PGothic" charset="0"/>
                        </a:rPr>
                        <a:t>At a </a:t>
                      </a:r>
                      <a:r>
                        <a:rPr kumimoji="0" lang="en-US" sz="1600" b="0" i="0" u="none" strike="noStrike" cap="none" normalizeH="0" baseline="0" dirty="0" smtClean="0">
                          <a:ln>
                            <a:noFill/>
                          </a:ln>
                          <a:solidFill>
                            <a:srgbClr val="000000"/>
                          </a:solidFill>
                          <a:effectLst/>
                          <a:latin typeface="Century Gothic" charset="0"/>
                          <a:ea typeface="MS PGothic" charset="0"/>
                          <a:cs typeface="MS PGothic" charset="0"/>
                        </a:rPr>
                        <a:t>92% </a:t>
                      </a:r>
                      <a:r>
                        <a:rPr kumimoji="0" lang="en-US" sz="1600" b="0" i="0" u="none" strike="noStrike" cap="none" normalizeH="0" baseline="0" dirty="0">
                          <a:ln>
                            <a:noFill/>
                          </a:ln>
                          <a:solidFill>
                            <a:srgbClr val="000000"/>
                          </a:solidFill>
                          <a:effectLst/>
                          <a:latin typeface="Century Gothic" charset="0"/>
                          <a:ea typeface="MS PGothic" charset="0"/>
                          <a:cs typeface="MS PGothic" charset="0"/>
                        </a:rPr>
                        <a:t>weekly reach, AM/FM radio is America’s #1 mass reach medium among 18-34 Millennials</a:t>
                      </a:r>
                    </a:p>
                  </a:txBody>
                  <a:tcPr marL="91668" marR="91668"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96169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a:ln>
                            <a:noFill/>
                          </a:ln>
                          <a:solidFill>
                            <a:srgbClr val="606060"/>
                          </a:solidFill>
                          <a:effectLst/>
                          <a:latin typeface="Century Gothic" charset="0"/>
                          <a:ea typeface="MS PGothic" charset="0"/>
                          <a:cs typeface="MS PGothic" charset="0"/>
                        </a:rPr>
                        <a:t>Audience shares to Pandora/Spotify are nearly equal to AM/FM</a:t>
                      </a:r>
                      <a:endParaRPr kumimoji="0" lang="en-US" sz="1600" b="0" i="0" u="none" strike="noStrike" cap="none" normalizeH="0" baseline="0" dirty="0">
                        <a:ln>
                          <a:noFill/>
                        </a:ln>
                        <a:solidFill>
                          <a:srgbClr val="606060"/>
                        </a:solidFill>
                        <a:effectLst/>
                        <a:latin typeface="Century Gothic" charset="0"/>
                        <a:ea typeface="MS PGothic" charset="0"/>
                        <a:cs typeface="MS PGothic" charset="0"/>
                      </a:endParaRPr>
                    </a:p>
                  </a:txBody>
                  <a:tcPr marL="91668" marR="91668"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entury Gothic" charset="0"/>
                          <a:ea typeface="MS PGothic" charset="0"/>
                          <a:cs typeface="MS PGothic" charset="0"/>
                        </a:rPr>
                        <a:t>AM/FM audience shares are 8X larger than Pandora and </a:t>
                      </a:r>
                      <a:r>
                        <a:rPr kumimoji="0" lang="en-US" sz="1600" b="0" i="0" u="none" strike="noStrike" cap="none" normalizeH="0" baseline="0" dirty="0" smtClean="0">
                          <a:ln>
                            <a:noFill/>
                          </a:ln>
                          <a:solidFill>
                            <a:srgbClr val="000000"/>
                          </a:solidFill>
                          <a:effectLst/>
                          <a:latin typeface="Century Gothic" charset="0"/>
                          <a:ea typeface="MS PGothic" charset="0"/>
                          <a:cs typeface="MS PGothic" charset="0"/>
                        </a:rPr>
                        <a:t>18X </a:t>
                      </a:r>
                      <a:r>
                        <a:rPr kumimoji="0" lang="en-US" sz="1600" b="0" i="0" u="none" strike="noStrike" cap="none" normalizeH="0" baseline="0" dirty="0">
                          <a:ln>
                            <a:noFill/>
                          </a:ln>
                          <a:solidFill>
                            <a:srgbClr val="000000"/>
                          </a:solidFill>
                          <a:effectLst/>
                          <a:latin typeface="Century Gothic" charset="0"/>
                          <a:ea typeface="MS PGothic" charset="0"/>
                          <a:cs typeface="MS PGothic" charset="0"/>
                        </a:rPr>
                        <a:t>bigger than Spotify</a:t>
                      </a:r>
                    </a:p>
                  </a:txBody>
                  <a:tcPr marL="91668" marR="91668"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06686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606060"/>
                          </a:solidFill>
                          <a:effectLst/>
                          <a:latin typeface="Century Gothic" charset="0"/>
                          <a:ea typeface="MS PGothic" charset="0"/>
                          <a:cs typeface="MS PGothic" charset="0"/>
                        </a:rPr>
                        <a:t>In the world of the connected car, the number one thing people do is stream online radio on their </a:t>
                      </a:r>
                      <a:r>
                        <a:rPr kumimoji="0" lang="en-US" sz="1600" b="0" i="0" u="none" strike="noStrike" cap="none" normalizeH="0" baseline="0" dirty="0" smtClean="0">
                          <a:ln>
                            <a:noFill/>
                          </a:ln>
                          <a:solidFill>
                            <a:srgbClr val="606060"/>
                          </a:solidFill>
                          <a:effectLst/>
                          <a:latin typeface="Century Gothic" charset="0"/>
                          <a:ea typeface="MS PGothic" charset="0"/>
                          <a:cs typeface="MS PGothic" charset="0"/>
                        </a:rPr>
                        <a:t>smartphones</a:t>
                      </a:r>
                      <a:endParaRPr kumimoji="0" lang="en-US" sz="1600" b="0" i="0" u="none" strike="noStrike" cap="none" normalizeH="0" baseline="0" dirty="0">
                        <a:ln>
                          <a:noFill/>
                        </a:ln>
                        <a:solidFill>
                          <a:srgbClr val="606060"/>
                        </a:solidFill>
                        <a:effectLst/>
                        <a:latin typeface="Century Gothic" charset="0"/>
                        <a:ea typeface="MS PGothic" charset="0"/>
                        <a:cs typeface="MS PGothic" charset="0"/>
                      </a:endParaRPr>
                    </a:p>
                  </a:txBody>
                  <a:tcPr marL="91668" marR="91668"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entury Gothic" charset="0"/>
                          <a:ea typeface="MS PGothic" charset="0"/>
                          <a:cs typeface="MS PGothic" charset="0"/>
                        </a:rPr>
                        <a:t>With a 71% share of in-car audio listening, AM/FM is the centerpiece of in-car audio</a:t>
                      </a:r>
                    </a:p>
                  </a:txBody>
                  <a:tcPr marL="91668" marR="91668"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70006" name="Title 1"/>
          <p:cNvSpPr txBox="1">
            <a:spLocks/>
          </p:cNvSpPr>
          <p:nvPr/>
        </p:nvSpPr>
        <p:spPr bwMode="auto">
          <a:xfrm>
            <a:off x="1498600" y="-21167"/>
            <a:ext cx="919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52" tIns="60874" rIns="121752" bIns="60874" anchor="ctr"/>
          <a:lstStyle>
            <a:lvl1pPr>
              <a:defRPr>
                <a:solidFill>
                  <a:schemeClr val="tx1"/>
                </a:solidFill>
                <a:latin typeface="Century Gothic" panose="020B0502020202020204" pitchFamily="34" charset="0"/>
              </a:defRPr>
            </a:lvl1pPr>
            <a:lvl2pPr>
              <a:defRPr>
                <a:solidFill>
                  <a:schemeClr val="tx1"/>
                </a:solidFill>
                <a:latin typeface="Century Gothic" panose="020B0502020202020204" pitchFamily="34" charset="0"/>
              </a:defRPr>
            </a:lvl2pPr>
            <a:lvl3pPr>
              <a:defRPr>
                <a:solidFill>
                  <a:schemeClr val="tx1"/>
                </a:solidFill>
                <a:latin typeface="Century Gothic" panose="020B0502020202020204" pitchFamily="34" charset="0"/>
              </a:defRPr>
            </a:lvl3pPr>
            <a:lvl4pPr>
              <a:defRPr>
                <a:solidFill>
                  <a:schemeClr val="tx1"/>
                </a:solidFill>
                <a:latin typeface="Century Gothic" panose="020B0502020202020204" pitchFamily="34" charset="0"/>
              </a:defRPr>
            </a:lvl4pPr>
            <a:lvl5pPr>
              <a:defRPr>
                <a:solidFill>
                  <a:schemeClr val="tx1"/>
                </a:solidFill>
                <a:latin typeface="Century Gothic" panose="020B0502020202020204" pitchFamily="34" charset="0"/>
              </a:defRPr>
            </a:lvl5pPr>
            <a:lvl6pPr marL="2284413" indent="1588" eaLnBrk="0" fontAlgn="base" hangingPunct="0">
              <a:spcBef>
                <a:spcPct val="0"/>
              </a:spcBef>
              <a:spcAft>
                <a:spcPct val="0"/>
              </a:spcAft>
              <a:defRPr>
                <a:solidFill>
                  <a:schemeClr val="tx1"/>
                </a:solidFill>
                <a:latin typeface="Century Gothic" panose="020B0502020202020204" pitchFamily="34" charset="0"/>
              </a:defRPr>
            </a:lvl6pPr>
            <a:lvl7pPr marL="2741613" indent="1588" eaLnBrk="0" fontAlgn="base" hangingPunct="0">
              <a:spcBef>
                <a:spcPct val="0"/>
              </a:spcBef>
              <a:spcAft>
                <a:spcPct val="0"/>
              </a:spcAft>
              <a:defRPr>
                <a:solidFill>
                  <a:schemeClr val="tx1"/>
                </a:solidFill>
                <a:latin typeface="Century Gothic" panose="020B0502020202020204" pitchFamily="34" charset="0"/>
              </a:defRPr>
            </a:lvl7pPr>
            <a:lvl8pPr marL="3198813" indent="1588" eaLnBrk="0" fontAlgn="base" hangingPunct="0">
              <a:spcBef>
                <a:spcPct val="0"/>
              </a:spcBef>
              <a:spcAft>
                <a:spcPct val="0"/>
              </a:spcAft>
              <a:defRPr>
                <a:solidFill>
                  <a:schemeClr val="tx1"/>
                </a:solidFill>
                <a:latin typeface="Century Gothic" panose="020B0502020202020204" pitchFamily="34" charset="0"/>
              </a:defRPr>
            </a:lvl8pPr>
            <a:lvl9pPr marL="3656013" indent="1588" eaLnBrk="0" fontAlgn="base" hangingPunct="0">
              <a:spcBef>
                <a:spcPct val="0"/>
              </a:spcBef>
              <a:spcAft>
                <a:spcPct val="0"/>
              </a:spcAft>
              <a:defRPr>
                <a:solidFill>
                  <a:schemeClr val="tx1"/>
                </a:solidFill>
                <a:latin typeface="Century Gothic" panose="020B0502020202020204" pitchFamily="34" charset="0"/>
              </a:defRPr>
            </a:lvl9pPr>
          </a:lstStyle>
          <a:p>
            <a:pPr algn="ctr" defTabSz="1216770" fontAlgn="base">
              <a:spcBef>
                <a:spcPct val="0"/>
              </a:spcBef>
              <a:spcAft>
                <a:spcPct val="0"/>
              </a:spcAft>
            </a:pPr>
            <a:r>
              <a:rPr lang="en-US" altLang="en-US" sz="3200" b="1">
                <a:solidFill>
                  <a:srgbClr val="003463"/>
                </a:solidFill>
                <a:ea typeface="Verdana" panose="020B0604030504040204" pitchFamily="34" charset="0"/>
                <a:cs typeface="Century Gothic" panose="020B0502020202020204" pitchFamily="34" charset="0"/>
              </a:rPr>
              <a:t>AM/FM Radio: setting the record straight</a:t>
            </a:r>
          </a:p>
        </p:txBody>
      </p:sp>
      <p:pic>
        <p:nvPicPr>
          <p:cNvPr id="170007" name="Picture 7" descr="GP_DividerBa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 y="787400"/>
            <a:ext cx="1245235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32708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16066813"/>
              </p:ext>
            </p:extLst>
          </p:nvPr>
        </p:nvGraphicFramePr>
        <p:xfrm>
          <a:off x="795974" y="1280589"/>
          <a:ext cx="10612967" cy="3357792"/>
        </p:xfrm>
        <a:graphic>
          <a:graphicData uri="http://schemas.openxmlformats.org/drawingml/2006/table">
            <a:tbl>
              <a:tblPr/>
              <a:tblGrid>
                <a:gridCol w="5304947"/>
                <a:gridCol w="5308020"/>
              </a:tblGrid>
              <a:tr h="57009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700" b="1" i="0" u="none" strike="noStrike" cap="none" normalizeH="0" baseline="0" dirty="0">
                          <a:ln>
                            <a:noFill/>
                          </a:ln>
                          <a:solidFill>
                            <a:srgbClr val="FFFFFF"/>
                          </a:solidFill>
                          <a:effectLst/>
                          <a:latin typeface="Century Gothic" charset="0"/>
                          <a:ea typeface="MS PGothic" charset="0"/>
                          <a:cs typeface="MS PGothic" charset="0"/>
                        </a:rPr>
                        <a:t>Myth</a:t>
                      </a:r>
                    </a:p>
                  </a:txBody>
                  <a:tcPr marL="91657" marR="91657"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F7F7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700" b="1" i="0" u="none" strike="noStrike" cap="none" normalizeH="0" baseline="0" dirty="0">
                          <a:ln>
                            <a:noFill/>
                          </a:ln>
                          <a:solidFill>
                            <a:srgbClr val="FFFFFF"/>
                          </a:solidFill>
                          <a:effectLst/>
                          <a:latin typeface="Century Gothic" charset="0"/>
                          <a:ea typeface="MS PGothic" charset="0"/>
                          <a:cs typeface="MS PGothic" charset="0"/>
                        </a:rPr>
                        <a:t>Fact</a:t>
                      </a:r>
                    </a:p>
                  </a:txBody>
                  <a:tcPr marL="91657" marR="91657"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463"/>
                    </a:solidFill>
                  </a:tcPr>
                </a:tc>
              </a:tr>
              <a:tr h="78250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accent6">
                              <a:lumMod val="75000"/>
                            </a:schemeClr>
                          </a:solidFill>
                          <a:effectLst/>
                          <a:latin typeface="Century Gothic" charset="0"/>
                          <a:ea typeface="MS PGothic" charset="0"/>
                          <a:cs typeface="MS PGothic" charset="0"/>
                        </a:rPr>
                        <a:t>No one under 35 listens to AM/FM radio anymore</a:t>
                      </a:r>
                    </a:p>
                  </a:txBody>
                  <a:tcPr marL="91657" marR="91657"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entury Gothic" charset="0"/>
                          <a:ea typeface="MS PGothic" charset="0"/>
                          <a:cs typeface="MS PGothic" charset="0"/>
                        </a:rPr>
                        <a:t>More Millennials listen to AM/FM radio weekly than any other generation</a:t>
                      </a:r>
                    </a:p>
                  </a:txBody>
                  <a:tcPr marL="91657" marR="91657"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947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accent6">
                              <a:lumMod val="75000"/>
                            </a:schemeClr>
                          </a:solidFill>
                          <a:effectLst/>
                          <a:latin typeface="Century Gothic" charset="0"/>
                          <a:ea typeface="MS PGothic" charset="0"/>
                          <a:cs typeface="MS PGothic" charset="0"/>
                        </a:rPr>
                        <a:t>6 out of 10 agencies/marketers believe radio listening is dropping</a:t>
                      </a:r>
                    </a:p>
                  </a:txBody>
                  <a:tcPr marL="91657" marR="91657"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entury Gothic" charset="0"/>
                          <a:ea typeface="MS PGothic" charset="0"/>
                          <a:cs typeface="MS PGothic" charset="0"/>
                        </a:rPr>
                        <a:t>From </a:t>
                      </a:r>
                      <a:r>
                        <a:rPr kumimoji="0" lang="en-US" sz="1600" b="0" i="0" u="none" strike="noStrike" cap="none" normalizeH="0" baseline="0" dirty="0" smtClean="0">
                          <a:ln>
                            <a:noFill/>
                          </a:ln>
                          <a:solidFill>
                            <a:srgbClr val="000000"/>
                          </a:solidFill>
                          <a:effectLst/>
                          <a:latin typeface="Century Gothic" charset="0"/>
                          <a:ea typeface="MS PGothic" charset="0"/>
                          <a:cs typeface="MS PGothic" charset="0"/>
                        </a:rPr>
                        <a:t>2015 </a:t>
                      </a:r>
                      <a:r>
                        <a:rPr kumimoji="0" lang="en-US" sz="1600" b="0" i="0" u="none" strike="noStrike" cap="none" normalizeH="0" baseline="0" dirty="0">
                          <a:ln>
                            <a:noFill/>
                          </a:ln>
                          <a:solidFill>
                            <a:srgbClr val="000000"/>
                          </a:solidFill>
                          <a:effectLst/>
                          <a:latin typeface="Century Gothic" charset="0"/>
                          <a:ea typeface="MS PGothic" charset="0"/>
                          <a:cs typeface="MS PGothic" charset="0"/>
                        </a:rPr>
                        <a:t>to </a:t>
                      </a:r>
                      <a:r>
                        <a:rPr kumimoji="0" lang="en-US" sz="1600" b="0" i="0" u="none" strike="noStrike" cap="none" normalizeH="0" baseline="0" dirty="0" smtClean="0">
                          <a:ln>
                            <a:noFill/>
                          </a:ln>
                          <a:solidFill>
                            <a:srgbClr val="000000"/>
                          </a:solidFill>
                          <a:effectLst/>
                          <a:latin typeface="Century Gothic" charset="0"/>
                          <a:ea typeface="MS PGothic" charset="0"/>
                          <a:cs typeface="MS PGothic" charset="0"/>
                        </a:rPr>
                        <a:t>2016 AM/FM radio </a:t>
                      </a:r>
                      <a:r>
                        <a:rPr kumimoji="0" lang="en-US" sz="1600" b="0" i="0" u="none" strike="noStrike" cap="none" normalizeH="0" baseline="0" dirty="0">
                          <a:ln>
                            <a:noFill/>
                          </a:ln>
                          <a:solidFill>
                            <a:srgbClr val="000000"/>
                          </a:solidFill>
                          <a:effectLst/>
                          <a:latin typeface="Century Gothic" charset="0"/>
                          <a:ea typeface="MS PGothic" charset="0"/>
                          <a:cs typeface="MS PGothic" charset="0"/>
                        </a:rPr>
                        <a:t>listening has grown </a:t>
                      </a:r>
                      <a:r>
                        <a:rPr kumimoji="0" lang="en-US" sz="1600" b="0" i="0" u="none" strike="noStrike" cap="none" normalizeH="0" baseline="0" dirty="0" smtClean="0">
                          <a:ln>
                            <a:noFill/>
                          </a:ln>
                          <a:solidFill>
                            <a:srgbClr val="000000"/>
                          </a:solidFill>
                          <a:effectLst/>
                          <a:latin typeface="Century Gothic" charset="0"/>
                          <a:ea typeface="MS PGothic" charset="0"/>
                          <a:cs typeface="MS PGothic" charset="0"/>
                        </a:rPr>
                        <a:t>+7% </a:t>
                      </a:r>
                      <a:r>
                        <a:rPr kumimoji="0" lang="en-US" sz="1600" b="0" i="0" u="none" strike="noStrike" cap="none" normalizeH="0" baseline="0" dirty="0">
                          <a:ln>
                            <a:noFill/>
                          </a:ln>
                          <a:solidFill>
                            <a:srgbClr val="000000"/>
                          </a:solidFill>
                          <a:effectLst/>
                          <a:latin typeface="Century Gothic" charset="0"/>
                          <a:ea typeface="MS PGothic" charset="0"/>
                          <a:cs typeface="MS PGothic" charset="0"/>
                        </a:rPr>
                        <a:t>among persons 25-54</a:t>
                      </a:r>
                    </a:p>
                  </a:txBody>
                  <a:tcPr marL="91657" marR="91657"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0579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accent6">
                              <a:lumMod val="75000"/>
                            </a:schemeClr>
                          </a:solidFill>
                          <a:effectLst/>
                          <a:latin typeface="Century Gothic" charset="0"/>
                          <a:ea typeface="MS PGothic" charset="0"/>
                          <a:cs typeface="MS PGothic" charset="0"/>
                        </a:rPr>
                        <a:t>There’s a total lack of ROI and sales lift evidence for radio</a:t>
                      </a:r>
                    </a:p>
                  </a:txBody>
                  <a:tcPr marL="91657" marR="91657"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entury Gothic" charset="0"/>
                          <a:ea typeface="MS PGothic" charset="0"/>
                          <a:cs typeface="MS PGothic" charset="0"/>
                        </a:rPr>
                        <a:t>Per Nielsen, radio generates </a:t>
                      </a:r>
                      <a:r>
                        <a:rPr kumimoji="0" lang="en-US" sz="1600" b="0" i="0" u="none" strike="noStrike" cap="none" normalizeH="0" baseline="0" dirty="0" smtClean="0">
                          <a:ln>
                            <a:noFill/>
                          </a:ln>
                          <a:solidFill>
                            <a:srgbClr val="000000"/>
                          </a:solidFill>
                          <a:effectLst/>
                          <a:latin typeface="Century Gothic" charset="0"/>
                          <a:ea typeface="MS PGothic" charset="0"/>
                          <a:cs typeface="MS PGothic" charset="0"/>
                        </a:rPr>
                        <a:t>excellent incremental </a:t>
                      </a:r>
                      <a:r>
                        <a:rPr kumimoji="0" lang="en-US" sz="1600" b="0" i="0" u="none" strike="noStrike" cap="none" normalizeH="0" baseline="0" dirty="0">
                          <a:ln>
                            <a:noFill/>
                          </a:ln>
                          <a:solidFill>
                            <a:srgbClr val="000000"/>
                          </a:solidFill>
                          <a:effectLst/>
                          <a:latin typeface="Century Gothic" charset="0"/>
                          <a:ea typeface="MS PGothic" charset="0"/>
                          <a:cs typeface="MS PGothic" charset="0"/>
                        </a:rPr>
                        <a:t>sales for every dollar of AM/FM </a:t>
                      </a:r>
                      <a:r>
                        <a:rPr kumimoji="0" lang="en-US" sz="1600" b="0" i="0" u="none" strike="noStrike" cap="none" normalizeH="0" baseline="0" dirty="0" smtClean="0">
                          <a:ln>
                            <a:noFill/>
                          </a:ln>
                          <a:solidFill>
                            <a:srgbClr val="000000"/>
                          </a:solidFill>
                          <a:effectLst/>
                          <a:latin typeface="Century Gothic" charset="0"/>
                          <a:ea typeface="MS PGothic" charset="0"/>
                          <a:cs typeface="MS PGothic" charset="0"/>
                        </a:rPr>
                        <a:t>advertising across multiple categories</a:t>
                      </a:r>
                      <a:endParaRPr kumimoji="0" lang="en-US" sz="1600" b="0" i="0" u="none" strike="noStrike" cap="none" normalizeH="0" baseline="0" dirty="0">
                        <a:ln>
                          <a:noFill/>
                        </a:ln>
                        <a:solidFill>
                          <a:srgbClr val="000000"/>
                        </a:solidFill>
                        <a:effectLst/>
                        <a:latin typeface="Century Gothic" charset="0"/>
                        <a:ea typeface="MS PGothic" charset="0"/>
                        <a:cs typeface="MS PGothic" charset="0"/>
                      </a:endParaRPr>
                    </a:p>
                  </a:txBody>
                  <a:tcPr marL="91657" marR="91657"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72054" name="Title 1"/>
          <p:cNvSpPr txBox="1">
            <a:spLocks/>
          </p:cNvSpPr>
          <p:nvPr/>
        </p:nvSpPr>
        <p:spPr bwMode="auto">
          <a:xfrm>
            <a:off x="1498600" y="-21167"/>
            <a:ext cx="919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52" tIns="60874" rIns="121752" bIns="60874" anchor="ctr"/>
          <a:lstStyle>
            <a:lvl1pPr>
              <a:defRPr>
                <a:solidFill>
                  <a:schemeClr val="tx1"/>
                </a:solidFill>
                <a:latin typeface="Century Gothic" panose="020B0502020202020204" pitchFamily="34" charset="0"/>
              </a:defRPr>
            </a:lvl1pPr>
            <a:lvl2pPr>
              <a:defRPr>
                <a:solidFill>
                  <a:schemeClr val="tx1"/>
                </a:solidFill>
                <a:latin typeface="Century Gothic" panose="020B0502020202020204" pitchFamily="34" charset="0"/>
              </a:defRPr>
            </a:lvl2pPr>
            <a:lvl3pPr>
              <a:defRPr>
                <a:solidFill>
                  <a:schemeClr val="tx1"/>
                </a:solidFill>
                <a:latin typeface="Century Gothic" panose="020B0502020202020204" pitchFamily="34" charset="0"/>
              </a:defRPr>
            </a:lvl3pPr>
            <a:lvl4pPr>
              <a:defRPr>
                <a:solidFill>
                  <a:schemeClr val="tx1"/>
                </a:solidFill>
                <a:latin typeface="Century Gothic" panose="020B0502020202020204" pitchFamily="34" charset="0"/>
              </a:defRPr>
            </a:lvl4pPr>
            <a:lvl5pPr>
              <a:defRPr>
                <a:solidFill>
                  <a:schemeClr val="tx1"/>
                </a:solidFill>
                <a:latin typeface="Century Gothic" panose="020B0502020202020204" pitchFamily="34" charset="0"/>
              </a:defRPr>
            </a:lvl5pPr>
            <a:lvl6pPr marL="2284413" indent="1588" eaLnBrk="0" fontAlgn="base" hangingPunct="0">
              <a:spcBef>
                <a:spcPct val="0"/>
              </a:spcBef>
              <a:spcAft>
                <a:spcPct val="0"/>
              </a:spcAft>
              <a:defRPr>
                <a:solidFill>
                  <a:schemeClr val="tx1"/>
                </a:solidFill>
                <a:latin typeface="Century Gothic" panose="020B0502020202020204" pitchFamily="34" charset="0"/>
              </a:defRPr>
            </a:lvl6pPr>
            <a:lvl7pPr marL="2741613" indent="1588" eaLnBrk="0" fontAlgn="base" hangingPunct="0">
              <a:spcBef>
                <a:spcPct val="0"/>
              </a:spcBef>
              <a:spcAft>
                <a:spcPct val="0"/>
              </a:spcAft>
              <a:defRPr>
                <a:solidFill>
                  <a:schemeClr val="tx1"/>
                </a:solidFill>
                <a:latin typeface="Century Gothic" panose="020B0502020202020204" pitchFamily="34" charset="0"/>
              </a:defRPr>
            </a:lvl7pPr>
            <a:lvl8pPr marL="3198813" indent="1588" eaLnBrk="0" fontAlgn="base" hangingPunct="0">
              <a:spcBef>
                <a:spcPct val="0"/>
              </a:spcBef>
              <a:spcAft>
                <a:spcPct val="0"/>
              </a:spcAft>
              <a:defRPr>
                <a:solidFill>
                  <a:schemeClr val="tx1"/>
                </a:solidFill>
                <a:latin typeface="Century Gothic" panose="020B0502020202020204" pitchFamily="34" charset="0"/>
              </a:defRPr>
            </a:lvl8pPr>
            <a:lvl9pPr marL="3656013" indent="1588" eaLnBrk="0" fontAlgn="base" hangingPunct="0">
              <a:spcBef>
                <a:spcPct val="0"/>
              </a:spcBef>
              <a:spcAft>
                <a:spcPct val="0"/>
              </a:spcAft>
              <a:defRPr>
                <a:solidFill>
                  <a:schemeClr val="tx1"/>
                </a:solidFill>
                <a:latin typeface="Century Gothic" panose="020B0502020202020204" pitchFamily="34" charset="0"/>
              </a:defRPr>
            </a:lvl9pPr>
          </a:lstStyle>
          <a:p>
            <a:pPr algn="ctr" defTabSz="1216770" fontAlgn="base">
              <a:spcBef>
                <a:spcPct val="0"/>
              </a:spcBef>
              <a:spcAft>
                <a:spcPct val="0"/>
              </a:spcAft>
            </a:pPr>
            <a:r>
              <a:rPr lang="en-US" altLang="en-US" sz="3200" b="1">
                <a:solidFill>
                  <a:srgbClr val="003463"/>
                </a:solidFill>
                <a:ea typeface="Verdana" panose="020B0604030504040204" pitchFamily="34" charset="0"/>
                <a:cs typeface="Century Gothic" panose="020B0502020202020204" pitchFamily="34" charset="0"/>
              </a:rPr>
              <a:t>AM/FM Radio: setting the record straight</a:t>
            </a:r>
          </a:p>
        </p:txBody>
      </p:sp>
      <p:pic>
        <p:nvPicPr>
          <p:cNvPr id="172055" name="Picture 4" descr="GP_DividerBa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 y="787400"/>
            <a:ext cx="1245235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071990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
            <a:ext cx="12192000" cy="6864096"/>
          </a:xfrm>
          <a:prstGeom prst="rect">
            <a:avLst/>
          </a:prstGeom>
        </p:spPr>
      </p:pic>
      <p:grpSp>
        <p:nvGrpSpPr>
          <p:cNvPr id="174" name="Group 174"/>
          <p:cNvGrpSpPr/>
          <p:nvPr/>
        </p:nvGrpSpPr>
        <p:grpSpPr>
          <a:xfrm>
            <a:off x="306287" y="5799440"/>
            <a:ext cx="3414164" cy="853037"/>
            <a:chOff x="0" y="-1"/>
            <a:chExt cx="2560622" cy="639777"/>
          </a:xfrm>
        </p:grpSpPr>
        <p:pic>
          <p:nvPicPr>
            <p:cNvPr id="171" name="image18.png" descr="Westwood-One-White-Logo-Separated.png"/>
            <p:cNvPicPr>
              <a:picLocks noChangeAspect="1"/>
            </p:cNvPicPr>
            <p:nvPr/>
          </p:nvPicPr>
          <p:blipFill>
            <a:blip r:embed="rId3">
              <a:extLst/>
            </a:blip>
            <a:stretch>
              <a:fillRect/>
            </a:stretch>
          </p:blipFill>
          <p:spPr>
            <a:xfrm>
              <a:off x="1473294" y="76493"/>
              <a:ext cx="1087328" cy="563284"/>
            </a:xfrm>
            <a:prstGeom prst="rect">
              <a:avLst/>
            </a:prstGeom>
            <a:ln w="12700" cap="flat">
              <a:noFill/>
              <a:miter lim="400000"/>
            </a:ln>
            <a:effectLst/>
          </p:spPr>
        </p:pic>
        <p:pic>
          <p:nvPicPr>
            <p:cNvPr id="172" name="image19.png" descr="CUMULUS.png"/>
            <p:cNvPicPr>
              <a:picLocks noChangeAspect="1"/>
            </p:cNvPicPr>
            <p:nvPr/>
          </p:nvPicPr>
          <p:blipFill>
            <a:blip r:embed="rId4">
              <a:extLst/>
            </a:blip>
            <a:stretch>
              <a:fillRect/>
            </a:stretch>
          </p:blipFill>
          <p:spPr>
            <a:xfrm>
              <a:off x="-1" y="-2"/>
              <a:ext cx="1115519" cy="639779"/>
            </a:xfrm>
            <a:prstGeom prst="rect">
              <a:avLst/>
            </a:prstGeom>
            <a:ln w="12700" cap="flat">
              <a:noFill/>
              <a:miter lim="400000"/>
            </a:ln>
            <a:effectLst/>
          </p:spPr>
        </p:pic>
        <p:sp>
          <p:nvSpPr>
            <p:cNvPr id="173" name="Shape 173"/>
            <p:cNvSpPr/>
            <p:nvPr/>
          </p:nvSpPr>
          <p:spPr>
            <a:xfrm>
              <a:off x="1287225" y="131920"/>
              <a:ext cx="4" cy="415219"/>
            </a:xfrm>
            <a:prstGeom prst="line">
              <a:avLst/>
            </a:prstGeom>
            <a:noFill/>
            <a:ln w="3175" cap="flat">
              <a:solidFill>
                <a:srgbClr val="FFFFFF"/>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grpSp>
      <p:sp>
        <p:nvSpPr>
          <p:cNvPr id="175" name="Shape 175"/>
          <p:cNvSpPr/>
          <p:nvPr/>
        </p:nvSpPr>
        <p:spPr>
          <a:xfrm>
            <a:off x="430373" y="390578"/>
            <a:ext cx="9188059" cy="1497111"/>
          </a:xfrm>
          <a:prstGeom prst="rect">
            <a:avLst/>
          </a:prstGeom>
          <a:ln w="12700">
            <a:miter lim="400000"/>
          </a:ln>
          <a:extLst>
            <a:ext uri="{C572A759-6A51-4108-AA02-DFA0A04FC94B}">
              <ma14:wrappingTextBoxFlag xmlns:ma14="http://schemas.microsoft.com/office/mac/drawingml/2011/main" val="1"/>
            </a:ext>
          </a:extLst>
        </p:spPr>
        <p:txBody>
          <a:bodyPr wrap="none" lIns="60853" tIns="60853" rIns="60853" bIns="60853" anchor="ctr">
            <a:spAutoFit/>
          </a:bodyPr>
          <a:lstStyle/>
          <a:p>
            <a:pPr>
              <a:lnSpc>
                <a:spcPct val="80000"/>
              </a:lnSpc>
              <a:defRPr sz="3400">
                <a:solidFill>
                  <a:srgbClr val="FFFFFF"/>
                </a:solidFill>
                <a:latin typeface="Century Gothic"/>
                <a:ea typeface="Century Gothic"/>
                <a:cs typeface="Century Gothic"/>
                <a:sym typeface="Century Gothic"/>
              </a:defRPr>
            </a:pPr>
            <a:r>
              <a:rPr lang="en-US" sz="5500" dirty="0"/>
              <a:t>Guess who is rediscovering </a:t>
            </a:r>
          </a:p>
          <a:p>
            <a:pPr>
              <a:lnSpc>
                <a:spcPct val="80000"/>
              </a:lnSpc>
              <a:defRPr sz="3400">
                <a:solidFill>
                  <a:srgbClr val="FFFFFF"/>
                </a:solidFill>
                <a:latin typeface="Century Gothic"/>
                <a:ea typeface="Century Gothic"/>
                <a:cs typeface="Century Gothic"/>
                <a:sym typeface="Century Gothic"/>
              </a:defRPr>
            </a:pPr>
            <a:r>
              <a:rPr lang="en-US" sz="5500" dirty="0"/>
              <a:t>AM/FM Radio </a:t>
            </a:r>
            <a:r>
              <a:rPr lang="mr-IN" sz="5500" dirty="0"/>
              <a:t>…</a:t>
            </a:r>
            <a:endParaRPr sz="5500" dirty="0"/>
          </a:p>
        </p:txBody>
      </p:sp>
    </p:spTree>
    <p:extLst>
      <p:ext uri="{BB962C8B-B14F-4D97-AF65-F5344CB8AC3E}">
        <p14:creationId xmlns:p14="http://schemas.microsoft.com/office/powerpoint/2010/main" val="347135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7"/>
          <p:cNvSpPr/>
          <p:nvPr/>
        </p:nvSpPr>
        <p:spPr>
          <a:xfrm>
            <a:off x="51" y="268680"/>
            <a:ext cx="12192001" cy="53294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914400">
              <a:defRPr sz="2400" b="1">
                <a:solidFill>
                  <a:schemeClr val="accent1"/>
                </a:solidFill>
                <a:latin typeface="Century Gothic"/>
                <a:ea typeface="Century Gothic"/>
                <a:cs typeface="Century Gothic"/>
                <a:sym typeface="Century Gothic"/>
              </a:defRPr>
            </a:lvl1pPr>
          </a:lstStyle>
          <a:p>
            <a:pPr>
              <a:lnSpc>
                <a:spcPts val="3067"/>
              </a:lnSpc>
            </a:pPr>
            <a:r>
              <a:rPr lang="en-US" sz="4400" dirty="0">
                <a:solidFill>
                  <a:schemeClr val="bg1"/>
                </a:solidFill>
              </a:rPr>
              <a:t>Big Brands</a:t>
            </a:r>
          </a:p>
        </p:txBody>
      </p:sp>
      <p:pic>
        <p:nvPicPr>
          <p:cNvPr id="5" name="Picture 4"/>
          <p:cNvPicPr>
            <a:picLocks noChangeAspect="1"/>
          </p:cNvPicPr>
          <p:nvPr/>
        </p:nvPicPr>
        <p:blipFill>
          <a:blip r:embed="rId2"/>
          <a:stretch>
            <a:fillRect/>
          </a:stretch>
        </p:blipFill>
        <p:spPr>
          <a:xfrm>
            <a:off x="893304" y="1610380"/>
            <a:ext cx="3990829" cy="3990829"/>
          </a:xfrm>
          <a:prstGeom prst="rect">
            <a:avLst/>
          </a:prstGeom>
        </p:spPr>
      </p:pic>
      <p:pic>
        <p:nvPicPr>
          <p:cNvPr id="7" name="Picture 6"/>
          <p:cNvPicPr>
            <a:picLocks noChangeAspect="1"/>
          </p:cNvPicPr>
          <p:nvPr/>
        </p:nvPicPr>
        <p:blipFill>
          <a:blip r:embed="rId3"/>
          <a:stretch>
            <a:fillRect/>
          </a:stretch>
        </p:blipFill>
        <p:spPr>
          <a:xfrm>
            <a:off x="7011693" y="1716263"/>
            <a:ext cx="3414223" cy="3765217"/>
          </a:xfrm>
          <a:prstGeom prst="rect">
            <a:avLst/>
          </a:prstGeom>
        </p:spPr>
      </p:pic>
    </p:spTree>
    <p:extLst>
      <p:ext uri="{BB962C8B-B14F-4D97-AF65-F5344CB8AC3E}">
        <p14:creationId xmlns:p14="http://schemas.microsoft.com/office/powerpoint/2010/main" val="2393085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461" y="1841245"/>
            <a:ext cx="11338904" cy="3970315"/>
          </a:xfrm>
          <a:prstGeom prst="rect">
            <a:avLst/>
          </a:prstGeom>
        </p:spPr>
        <p:txBody>
          <a:bodyPr wrap="square" lIns="91286" tIns="45718" rIns="91286" bIns="45718">
            <a:spAutoFit/>
          </a:bodyPr>
          <a:lstStyle/>
          <a:p>
            <a:r>
              <a:rPr lang="fr-FR" sz="2800" i="1" dirty="0"/>
              <a:t>« </a:t>
            </a:r>
            <a:r>
              <a:rPr lang="fr-FR" sz="2800" i="1" dirty="0" err="1"/>
              <a:t>After</a:t>
            </a:r>
            <a:r>
              <a:rPr lang="fr-FR" sz="2800" i="1" dirty="0"/>
              <a:t> a </a:t>
            </a:r>
            <a:r>
              <a:rPr lang="fr-FR" sz="2800" i="1" dirty="0" err="1"/>
              <a:t>decades</a:t>
            </a:r>
            <a:r>
              <a:rPr lang="fr-FR" sz="2800" i="1" dirty="0"/>
              <a:t>-long absence, Procter &amp; </a:t>
            </a:r>
            <a:r>
              <a:rPr lang="fr-FR" sz="2800" i="1" dirty="0" err="1"/>
              <a:t>Gamble</a:t>
            </a:r>
            <a:r>
              <a:rPr lang="fr-FR" sz="2800" i="1" dirty="0"/>
              <a:t> </a:t>
            </a:r>
            <a:r>
              <a:rPr lang="fr-FR" sz="2800" i="1" dirty="0" err="1"/>
              <a:t>is</a:t>
            </a:r>
            <a:r>
              <a:rPr lang="fr-FR" sz="2800" i="1" dirty="0"/>
              <a:t> back in business </a:t>
            </a:r>
            <a:r>
              <a:rPr lang="fr-FR" sz="2800" i="1" dirty="0" err="1"/>
              <a:t>with</a:t>
            </a:r>
            <a:r>
              <a:rPr lang="fr-FR" sz="2800" i="1" dirty="0"/>
              <a:t> radio. </a:t>
            </a:r>
            <a:r>
              <a:rPr lang="fr-FR" sz="2800" i="1" dirty="0" err="1"/>
              <a:t>During</a:t>
            </a:r>
            <a:r>
              <a:rPr lang="fr-FR" sz="2800" i="1" dirty="0"/>
              <a:t> a NAB Radio Show panel Thursday </a:t>
            </a:r>
            <a:r>
              <a:rPr lang="fr-FR" sz="2800" i="1" dirty="0" err="1"/>
              <a:t>afternoon</a:t>
            </a:r>
            <a:r>
              <a:rPr lang="fr-FR" sz="2800" i="1" dirty="0"/>
              <a:t>, one of </a:t>
            </a:r>
            <a:r>
              <a:rPr lang="fr-FR" sz="2800" i="1" dirty="0" err="1"/>
              <a:t>P&amp;G’s</a:t>
            </a:r>
            <a:r>
              <a:rPr lang="fr-FR" sz="2800" i="1" dirty="0"/>
              <a:t> top media and marketing </a:t>
            </a:r>
            <a:r>
              <a:rPr lang="fr-FR" sz="2800" i="1" dirty="0" err="1"/>
              <a:t>execs</a:t>
            </a:r>
            <a:r>
              <a:rPr lang="fr-FR" sz="2800" i="1" dirty="0"/>
              <a:t> </a:t>
            </a:r>
            <a:r>
              <a:rPr lang="fr-FR" sz="2800" i="1" dirty="0" err="1"/>
              <a:t>said</a:t>
            </a:r>
            <a:r>
              <a:rPr lang="fr-FR" sz="2800" i="1" dirty="0"/>
              <a:t> the </a:t>
            </a:r>
            <a:r>
              <a:rPr lang="fr-FR" sz="2800" i="1" dirty="0" err="1"/>
              <a:t>company</a:t>
            </a:r>
            <a:r>
              <a:rPr lang="fr-FR" sz="2800" i="1" dirty="0"/>
              <a:t> </a:t>
            </a:r>
            <a:r>
              <a:rPr lang="fr-FR" sz="2800" i="1" dirty="0" err="1"/>
              <a:t>will</a:t>
            </a:r>
            <a:r>
              <a:rPr lang="fr-FR" sz="2800" i="1" dirty="0"/>
              <a:t> </a:t>
            </a:r>
            <a:r>
              <a:rPr lang="fr-FR" sz="2800" i="1" dirty="0" err="1"/>
              <a:t>increase</a:t>
            </a:r>
            <a:r>
              <a:rPr lang="fr-FR" sz="2800" i="1" dirty="0"/>
              <a:t> </a:t>
            </a:r>
            <a:r>
              <a:rPr lang="fr-FR" sz="2800" i="1" dirty="0" err="1"/>
              <a:t>its</a:t>
            </a:r>
            <a:r>
              <a:rPr lang="fr-FR" sz="2800" i="1" dirty="0"/>
              <a:t> new plan to </a:t>
            </a:r>
            <a:r>
              <a:rPr lang="fr-FR" sz="2800" i="1" dirty="0" err="1"/>
              <a:t>spend</a:t>
            </a:r>
            <a:r>
              <a:rPr lang="fr-FR" sz="2800" i="1" dirty="0"/>
              <a:t> on radio—</a:t>
            </a:r>
          </a:p>
          <a:p>
            <a:endParaRPr lang="fr-FR" sz="2800" i="1" dirty="0"/>
          </a:p>
          <a:p>
            <a:r>
              <a:rPr lang="fr-FR" sz="2800" i="1" dirty="0"/>
              <a:t>“</a:t>
            </a:r>
            <a:r>
              <a:rPr lang="fr-FR" sz="2800" i="1" dirty="0" err="1"/>
              <a:t>We</a:t>
            </a:r>
            <a:r>
              <a:rPr lang="fr-FR" sz="2800" i="1" dirty="0"/>
              <a:t> are </a:t>
            </a:r>
            <a:r>
              <a:rPr lang="fr-FR" sz="2800" i="1" dirty="0" err="1"/>
              <a:t>spending</a:t>
            </a:r>
            <a:r>
              <a:rPr lang="fr-FR" sz="2800" i="1" dirty="0"/>
              <a:t> more and </a:t>
            </a:r>
            <a:r>
              <a:rPr lang="fr-FR" sz="2800" i="1" dirty="0" err="1"/>
              <a:t>you’re</a:t>
            </a:r>
            <a:r>
              <a:rPr lang="fr-FR" sz="2800" i="1" dirty="0"/>
              <a:t> </a:t>
            </a:r>
            <a:r>
              <a:rPr lang="fr-FR" sz="2800" i="1" dirty="0" err="1"/>
              <a:t>going</a:t>
            </a:r>
            <a:r>
              <a:rPr lang="fr-FR" sz="2800" i="1" dirty="0"/>
              <a:t> to </a:t>
            </a:r>
            <a:r>
              <a:rPr lang="fr-FR" sz="2800" i="1" dirty="0" err="1"/>
              <a:t>see</a:t>
            </a:r>
            <a:r>
              <a:rPr lang="fr-FR" sz="2800" i="1" dirty="0"/>
              <a:t> more in the </a:t>
            </a:r>
            <a:r>
              <a:rPr lang="fr-FR" sz="2800" i="1" dirty="0" err="1"/>
              <a:t>next</a:t>
            </a:r>
            <a:r>
              <a:rPr lang="fr-FR" sz="2800" i="1" dirty="0"/>
              <a:t> couple of </a:t>
            </a:r>
            <a:r>
              <a:rPr lang="fr-FR" sz="2800" i="1" dirty="0" err="1"/>
              <a:t>quarters</a:t>
            </a:r>
            <a:r>
              <a:rPr lang="fr-FR" sz="2800" i="1" dirty="0"/>
              <a:t>,” John </a:t>
            </a:r>
            <a:r>
              <a:rPr lang="fr-FR" sz="2800" i="1" dirty="0" err="1"/>
              <a:t>Fix</a:t>
            </a:r>
            <a:r>
              <a:rPr lang="fr-FR" sz="2800" i="1" dirty="0"/>
              <a:t>, </a:t>
            </a:r>
            <a:r>
              <a:rPr lang="fr-FR" sz="2800" i="1" dirty="0" err="1"/>
              <a:t>analyst</a:t>
            </a:r>
            <a:r>
              <a:rPr lang="fr-FR" sz="2800" i="1" dirty="0"/>
              <a:t>/manager—</a:t>
            </a:r>
            <a:r>
              <a:rPr lang="fr-FR" sz="2800" i="1" dirty="0" err="1"/>
              <a:t>North</a:t>
            </a:r>
            <a:r>
              <a:rPr lang="fr-FR" sz="2800" i="1" dirty="0"/>
              <a:t> </a:t>
            </a:r>
            <a:r>
              <a:rPr lang="fr-FR" sz="2800" i="1" dirty="0" err="1"/>
              <a:t>America</a:t>
            </a:r>
            <a:r>
              <a:rPr lang="fr-FR" sz="2800" i="1" dirty="0"/>
              <a:t> Media &amp; Marketing </a:t>
            </a:r>
            <a:r>
              <a:rPr lang="fr-FR" sz="2800" i="1" dirty="0" err="1"/>
              <a:t>at</a:t>
            </a:r>
            <a:r>
              <a:rPr lang="fr-FR" sz="2800" i="1" dirty="0"/>
              <a:t> P&amp;G, </a:t>
            </a:r>
            <a:r>
              <a:rPr lang="fr-FR" sz="2800" i="1" dirty="0" err="1"/>
              <a:t>told</a:t>
            </a:r>
            <a:r>
              <a:rPr lang="fr-FR" sz="2800" i="1" dirty="0"/>
              <a:t> a </a:t>
            </a:r>
            <a:r>
              <a:rPr lang="fr-FR" sz="2800" i="1" dirty="0" err="1"/>
              <a:t>packed</a:t>
            </a:r>
            <a:r>
              <a:rPr lang="fr-FR" sz="2800" i="1" dirty="0"/>
              <a:t> room of </a:t>
            </a:r>
            <a:r>
              <a:rPr lang="fr-FR" sz="2800" i="1" dirty="0" err="1"/>
              <a:t>broadcasters</a:t>
            </a:r>
            <a:r>
              <a:rPr lang="fr-FR" sz="2800" i="1" dirty="0"/>
              <a:t> </a:t>
            </a:r>
            <a:r>
              <a:rPr lang="fr-FR" sz="2800" i="1" dirty="0" err="1"/>
              <a:t>during</a:t>
            </a:r>
            <a:r>
              <a:rPr lang="fr-FR" sz="2800" i="1" dirty="0"/>
              <a:t> </a:t>
            </a:r>
            <a:r>
              <a:rPr lang="fr-FR" sz="2800" i="1" dirty="0" err="1"/>
              <a:t>his</a:t>
            </a:r>
            <a:r>
              <a:rPr lang="fr-FR" sz="2800" i="1" dirty="0"/>
              <a:t> first </a:t>
            </a:r>
            <a:r>
              <a:rPr lang="fr-FR" sz="2800" i="1" dirty="0" err="1"/>
              <a:t>appearance</a:t>
            </a:r>
            <a:r>
              <a:rPr lang="fr-FR" sz="2800" i="1" dirty="0"/>
              <a:t> </a:t>
            </a:r>
            <a:r>
              <a:rPr lang="fr-FR" sz="2800" i="1" dirty="0" err="1"/>
              <a:t>at</a:t>
            </a:r>
            <a:r>
              <a:rPr lang="fr-FR" sz="2800" i="1" dirty="0"/>
              <a:t> a radio </a:t>
            </a:r>
            <a:r>
              <a:rPr lang="fr-FR" sz="2800" i="1" dirty="0" err="1"/>
              <a:t>event</a:t>
            </a:r>
            <a:r>
              <a:rPr lang="fr-FR" sz="2800" i="1" dirty="0"/>
              <a:t>.  « </a:t>
            </a:r>
          </a:p>
        </p:txBody>
      </p:sp>
      <p:sp>
        <p:nvSpPr>
          <p:cNvPr id="3" name="TextBox 2"/>
          <p:cNvSpPr txBox="1"/>
          <p:nvPr/>
        </p:nvSpPr>
        <p:spPr>
          <a:xfrm>
            <a:off x="554632" y="244792"/>
            <a:ext cx="11351503" cy="646331"/>
          </a:xfrm>
          <a:prstGeom prst="rect">
            <a:avLst/>
          </a:prstGeom>
          <a:noFill/>
        </p:spPr>
        <p:txBody>
          <a:bodyPr wrap="none" lIns="91286" tIns="45718" rIns="91286" bIns="45718" rtlCol="0">
            <a:spAutoFit/>
          </a:bodyPr>
          <a:lstStyle/>
          <a:p>
            <a:r>
              <a:rPr lang="en-US" sz="3600" b="1" dirty="0">
                <a:solidFill>
                  <a:srgbClr val="FFFFFF"/>
                </a:solidFill>
              </a:rPr>
              <a:t>“Radio Has What P&amp;G Wants—Unmatched Reach”</a:t>
            </a:r>
            <a:r>
              <a:rPr lang="en-US" b="1" dirty="0" smtClean="0"/>
              <a:t>.</a:t>
            </a:r>
            <a:endParaRPr lang="en-US" b="1" dirty="0"/>
          </a:p>
        </p:txBody>
      </p:sp>
      <p:sp>
        <p:nvSpPr>
          <p:cNvPr id="4" name="TextBox 3"/>
          <p:cNvSpPr txBox="1"/>
          <p:nvPr/>
        </p:nvSpPr>
        <p:spPr>
          <a:xfrm>
            <a:off x="635019" y="1300270"/>
            <a:ext cx="5108940" cy="461665"/>
          </a:xfrm>
          <a:prstGeom prst="rect">
            <a:avLst/>
          </a:prstGeom>
          <a:noFill/>
        </p:spPr>
        <p:txBody>
          <a:bodyPr wrap="none" lIns="91286" tIns="45718" rIns="91286" bIns="45718" rtlCol="0">
            <a:spAutoFit/>
          </a:bodyPr>
          <a:lstStyle/>
          <a:p>
            <a:r>
              <a:rPr lang="en-US" sz="2400" b="1" dirty="0"/>
              <a:t>Inside Radio, September 11, 2017</a:t>
            </a:r>
          </a:p>
        </p:txBody>
      </p:sp>
    </p:spTree>
    <p:extLst>
      <p:ext uri="{BB962C8B-B14F-4D97-AF65-F5344CB8AC3E}">
        <p14:creationId xmlns:p14="http://schemas.microsoft.com/office/powerpoint/2010/main" val="385877146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402"/>
          <p:cNvSpPr txBox="1">
            <a:spLocks/>
          </p:cNvSpPr>
          <p:nvPr/>
        </p:nvSpPr>
        <p:spPr>
          <a:xfrm>
            <a:off x="713368" y="28092"/>
            <a:ext cx="10765367" cy="969440"/>
          </a:xfrm>
          <a:prstGeom prst="rect">
            <a:avLst/>
          </a:prstGeom>
          <a:ln w="12700">
            <a:miter lim="400000"/>
          </a:ln>
          <a:extLst>
            <a:ext uri="{C572A759-6A51-4108-AA02-DFA0A04FC94B}">
              <ma14:wrappingTextBoxFlag xmlns:ma14="http://schemas.microsoft.com/office/mac/drawingml/2011/main" val="1"/>
            </a:ext>
          </a:extLst>
        </p:spPr>
        <p:txBody>
          <a:bodyPr lIns="60857" tIns="60857" rIns="60857" bIns="60857" anchor="ctr">
            <a:normAutofit/>
          </a:bodyPr>
          <a:lstStyle>
            <a:lvl1pPr marL="0" marR="0" indent="0" algn="ctr" defTabSz="457189" rtl="0" latinLnBrk="0">
              <a:lnSpc>
                <a:spcPct val="100000"/>
              </a:lnSpc>
              <a:spcBef>
                <a:spcPts val="0"/>
              </a:spcBef>
              <a:spcAft>
                <a:spcPts val="0"/>
              </a:spcAft>
              <a:buClrTx/>
              <a:buSzTx/>
              <a:buFontTx/>
              <a:buNone/>
              <a:tabLst/>
              <a:defRPr sz="2400" b="1" i="0" u="none" strike="noStrike" cap="none" spc="0" baseline="0">
                <a:ln>
                  <a:noFill/>
                </a:ln>
                <a:solidFill>
                  <a:srgbClr val="FFFFFF"/>
                </a:solidFill>
                <a:uFillTx/>
                <a:latin typeface="Century Gothic"/>
                <a:ea typeface="Century Gothic"/>
                <a:cs typeface="Century Gothic"/>
                <a:sym typeface="Century Gothic"/>
              </a:defRPr>
            </a:lvl1pPr>
            <a:lvl2pPr marL="0" marR="0" indent="0" algn="ctr" defTabSz="457189" rtl="0" latinLnBrk="0">
              <a:lnSpc>
                <a:spcPct val="100000"/>
              </a:lnSpc>
              <a:spcBef>
                <a:spcPts val="0"/>
              </a:spcBef>
              <a:spcAft>
                <a:spcPts val="0"/>
              </a:spcAft>
              <a:buClrTx/>
              <a:buSzTx/>
              <a:buFontTx/>
              <a:buNone/>
              <a:tabLst/>
              <a:defRPr sz="2400" b="1" i="0" u="none" strike="noStrike" cap="none" spc="0" baseline="0">
                <a:ln>
                  <a:noFill/>
                </a:ln>
                <a:solidFill>
                  <a:srgbClr val="FFFFFF"/>
                </a:solidFill>
                <a:uFillTx/>
                <a:latin typeface="Century Gothic"/>
                <a:ea typeface="Century Gothic"/>
                <a:cs typeface="Century Gothic"/>
                <a:sym typeface="Century Gothic"/>
              </a:defRPr>
            </a:lvl2pPr>
            <a:lvl3pPr marL="0" marR="0" indent="0" algn="ctr" defTabSz="457189" rtl="0" latinLnBrk="0">
              <a:lnSpc>
                <a:spcPct val="100000"/>
              </a:lnSpc>
              <a:spcBef>
                <a:spcPts val="0"/>
              </a:spcBef>
              <a:spcAft>
                <a:spcPts val="0"/>
              </a:spcAft>
              <a:buClrTx/>
              <a:buSzTx/>
              <a:buFontTx/>
              <a:buNone/>
              <a:tabLst/>
              <a:defRPr sz="2400" b="1" i="0" u="none" strike="noStrike" cap="none" spc="0" baseline="0">
                <a:ln>
                  <a:noFill/>
                </a:ln>
                <a:solidFill>
                  <a:srgbClr val="FFFFFF"/>
                </a:solidFill>
                <a:uFillTx/>
                <a:latin typeface="Century Gothic"/>
                <a:ea typeface="Century Gothic"/>
                <a:cs typeface="Century Gothic"/>
                <a:sym typeface="Century Gothic"/>
              </a:defRPr>
            </a:lvl3pPr>
            <a:lvl4pPr marL="0" marR="0" indent="0" algn="ctr" defTabSz="457189" rtl="0" latinLnBrk="0">
              <a:lnSpc>
                <a:spcPct val="100000"/>
              </a:lnSpc>
              <a:spcBef>
                <a:spcPts val="0"/>
              </a:spcBef>
              <a:spcAft>
                <a:spcPts val="0"/>
              </a:spcAft>
              <a:buClrTx/>
              <a:buSzTx/>
              <a:buFontTx/>
              <a:buNone/>
              <a:tabLst/>
              <a:defRPr sz="2400" b="1" i="0" u="none" strike="noStrike" cap="none" spc="0" baseline="0">
                <a:ln>
                  <a:noFill/>
                </a:ln>
                <a:solidFill>
                  <a:srgbClr val="FFFFFF"/>
                </a:solidFill>
                <a:uFillTx/>
                <a:latin typeface="Century Gothic"/>
                <a:ea typeface="Century Gothic"/>
                <a:cs typeface="Century Gothic"/>
                <a:sym typeface="Century Gothic"/>
              </a:defRPr>
            </a:lvl4pPr>
            <a:lvl5pPr marL="0" marR="0" indent="0" algn="ctr" defTabSz="457189" rtl="0" latinLnBrk="0">
              <a:lnSpc>
                <a:spcPct val="100000"/>
              </a:lnSpc>
              <a:spcBef>
                <a:spcPts val="0"/>
              </a:spcBef>
              <a:spcAft>
                <a:spcPts val="0"/>
              </a:spcAft>
              <a:buClrTx/>
              <a:buSzTx/>
              <a:buFontTx/>
              <a:buNone/>
              <a:tabLst/>
              <a:defRPr sz="2400" b="1" i="0" u="none" strike="noStrike" cap="none" spc="0" baseline="0">
                <a:ln>
                  <a:noFill/>
                </a:ln>
                <a:solidFill>
                  <a:srgbClr val="FFFFFF"/>
                </a:solidFill>
                <a:uFillTx/>
                <a:latin typeface="Century Gothic"/>
                <a:ea typeface="Century Gothic"/>
                <a:cs typeface="Century Gothic"/>
                <a:sym typeface="Century Gothic"/>
              </a:defRPr>
            </a:lvl5pPr>
            <a:lvl6pPr marL="0" marR="0" indent="0" algn="ctr" defTabSz="457189" rtl="0" latinLnBrk="0">
              <a:lnSpc>
                <a:spcPct val="100000"/>
              </a:lnSpc>
              <a:spcBef>
                <a:spcPts val="0"/>
              </a:spcBef>
              <a:spcAft>
                <a:spcPts val="0"/>
              </a:spcAft>
              <a:buClrTx/>
              <a:buSzTx/>
              <a:buFontTx/>
              <a:buNone/>
              <a:tabLst/>
              <a:defRPr sz="2400" b="1" i="0" u="none" strike="noStrike" cap="none" spc="0" baseline="0">
                <a:ln>
                  <a:noFill/>
                </a:ln>
                <a:solidFill>
                  <a:srgbClr val="FFFFFF"/>
                </a:solidFill>
                <a:uFillTx/>
                <a:latin typeface="Century Gothic"/>
                <a:ea typeface="Century Gothic"/>
                <a:cs typeface="Century Gothic"/>
                <a:sym typeface="Century Gothic"/>
              </a:defRPr>
            </a:lvl6pPr>
            <a:lvl7pPr marL="0" marR="0" indent="0" algn="ctr" defTabSz="457189" rtl="0" latinLnBrk="0">
              <a:lnSpc>
                <a:spcPct val="100000"/>
              </a:lnSpc>
              <a:spcBef>
                <a:spcPts val="0"/>
              </a:spcBef>
              <a:spcAft>
                <a:spcPts val="0"/>
              </a:spcAft>
              <a:buClrTx/>
              <a:buSzTx/>
              <a:buFontTx/>
              <a:buNone/>
              <a:tabLst/>
              <a:defRPr sz="2400" b="1" i="0" u="none" strike="noStrike" cap="none" spc="0" baseline="0">
                <a:ln>
                  <a:noFill/>
                </a:ln>
                <a:solidFill>
                  <a:srgbClr val="FFFFFF"/>
                </a:solidFill>
                <a:uFillTx/>
                <a:latin typeface="Century Gothic"/>
                <a:ea typeface="Century Gothic"/>
                <a:cs typeface="Century Gothic"/>
                <a:sym typeface="Century Gothic"/>
              </a:defRPr>
            </a:lvl7pPr>
            <a:lvl8pPr marL="0" marR="0" indent="0" algn="ctr" defTabSz="457189" rtl="0" latinLnBrk="0">
              <a:lnSpc>
                <a:spcPct val="100000"/>
              </a:lnSpc>
              <a:spcBef>
                <a:spcPts val="0"/>
              </a:spcBef>
              <a:spcAft>
                <a:spcPts val="0"/>
              </a:spcAft>
              <a:buClrTx/>
              <a:buSzTx/>
              <a:buFontTx/>
              <a:buNone/>
              <a:tabLst/>
              <a:defRPr sz="2400" b="1" i="0" u="none" strike="noStrike" cap="none" spc="0" baseline="0">
                <a:ln>
                  <a:noFill/>
                </a:ln>
                <a:solidFill>
                  <a:srgbClr val="FFFFFF"/>
                </a:solidFill>
                <a:uFillTx/>
                <a:latin typeface="Century Gothic"/>
                <a:ea typeface="Century Gothic"/>
                <a:cs typeface="Century Gothic"/>
                <a:sym typeface="Century Gothic"/>
              </a:defRPr>
            </a:lvl8pPr>
            <a:lvl9pPr marL="0" marR="0" indent="0" algn="ctr" defTabSz="457189" rtl="0" latinLnBrk="0">
              <a:lnSpc>
                <a:spcPct val="100000"/>
              </a:lnSpc>
              <a:spcBef>
                <a:spcPts val="0"/>
              </a:spcBef>
              <a:spcAft>
                <a:spcPts val="0"/>
              </a:spcAft>
              <a:buClrTx/>
              <a:buSzTx/>
              <a:buFontTx/>
              <a:buNone/>
              <a:tabLst/>
              <a:defRPr sz="2400" b="1" i="0" u="none" strike="noStrike" cap="none" spc="0" baseline="0">
                <a:ln>
                  <a:noFill/>
                </a:ln>
                <a:solidFill>
                  <a:srgbClr val="FFFFFF"/>
                </a:solidFill>
                <a:uFillTx/>
                <a:latin typeface="Century Gothic"/>
                <a:ea typeface="Century Gothic"/>
                <a:cs typeface="Century Gothic"/>
                <a:sym typeface="Century Gothic"/>
              </a:defRPr>
            </a:lvl9pPr>
          </a:lstStyle>
          <a:p>
            <a:pPr hangingPunct="0">
              <a:defRPr>
                <a:solidFill>
                  <a:srgbClr val="000000"/>
                </a:solidFill>
              </a:defRPr>
            </a:pPr>
            <a:r>
              <a:rPr lang="en-US" kern="0" smtClean="0">
                <a:solidFill>
                  <a:srgbClr val="000000"/>
                </a:solidFill>
              </a:rPr>
              <a:t>Westwood</a:t>
            </a:r>
            <a:r>
              <a:rPr lang="en-US" kern="0" smtClean="0">
                <a:solidFill>
                  <a:srgbClr val="808080"/>
                </a:solidFill>
              </a:rPr>
              <a:t> </a:t>
            </a:r>
            <a:r>
              <a:rPr lang="en-US" kern="0" smtClean="0">
                <a:solidFill>
                  <a:srgbClr val="2DA5D7"/>
                </a:solidFill>
              </a:rPr>
              <a:t>One</a:t>
            </a:r>
            <a:endParaRPr lang="en-US" kern="0" dirty="0">
              <a:solidFill>
                <a:srgbClr val="2DA5D7"/>
              </a:solidFill>
            </a:endParaRPr>
          </a:p>
        </p:txBody>
      </p:sp>
      <p:sp>
        <p:nvSpPr>
          <p:cNvPr id="86" name="Shape 403"/>
          <p:cNvSpPr/>
          <p:nvPr/>
        </p:nvSpPr>
        <p:spPr>
          <a:xfrm>
            <a:off x="310392" y="6469878"/>
            <a:ext cx="6802429" cy="161575"/>
          </a:xfrm>
          <a:prstGeom prst="rect">
            <a:avLst/>
          </a:prstGeom>
          <a:ln w="12700">
            <a:miter lim="400000"/>
          </a:ln>
          <a:extLst>
            <a:ext uri="{C572A759-6A51-4108-AA02-DFA0A04FC94B}">
              <ma14:wrappingTextBoxFlag xmlns:ma14="http://schemas.microsoft.com/office/mac/drawingml/2011/main" val="1"/>
            </a:ext>
          </a:extLst>
        </p:spPr>
        <p:txBody>
          <a:bodyPr wrap="square" lIns="34286" tIns="34286" rIns="34286" bIns="34286">
            <a:spAutoFit/>
          </a:bodyPr>
          <a:lstStyle>
            <a:lvl1pPr defTabSz="685781">
              <a:defRPr sz="600">
                <a:solidFill>
                  <a:srgbClr val="FFFFFF"/>
                </a:solidFill>
                <a:latin typeface="Century Gothic"/>
                <a:ea typeface="Century Gothic"/>
                <a:cs typeface="Century Gothic"/>
                <a:sym typeface="Century Gothic"/>
              </a:defRPr>
            </a:lvl1pPr>
          </a:lstStyle>
          <a:p>
            <a:pPr hangingPunct="0"/>
            <a:r>
              <a:rPr kern="0" dirty="0"/>
              <a:t>Source: </a:t>
            </a:r>
            <a:r>
              <a:rPr lang="en-US" kern="0" dirty="0"/>
              <a:t> Nielsen Audio Fall 2016 Nationwide, DMA, Weekly Cume of all Westwood One-affiliated stations, Mon-Sun 12m-12m, P12+</a:t>
            </a:r>
            <a:endParaRPr kern="0" dirty="0"/>
          </a:p>
        </p:txBody>
      </p:sp>
      <p:pic>
        <p:nvPicPr>
          <p:cNvPr id="87" name="image12.png" descr="GP_DividerBar"/>
          <p:cNvPicPr>
            <a:picLocks noChangeAspect="1"/>
          </p:cNvPicPr>
          <p:nvPr/>
        </p:nvPicPr>
        <p:blipFill>
          <a:blip r:embed="rId3">
            <a:alphaModFix amt="36000"/>
            <a:extLst/>
          </a:blip>
          <a:stretch>
            <a:fillRect/>
          </a:stretch>
        </p:blipFill>
        <p:spPr>
          <a:xfrm>
            <a:off x="0" y="642773"/>
            <a:ext cx="12192000" cy="582859"/>
          </a:xfrm>
          <a:prstGeom prst="rect">
            <a:avLst/>
          </a:prstGeom>
          <a:ln w="12700">
            <a:miter lim="400000"/>
          </a:ln>
        </p:spPr>
      </p:pic>
      <p:grpSp>
        <p:nvGrpSpPr>
          <p:cNvPr id="5" name="Group 4"/>
          <p:cNvGrpSpPr/>
          <p:nvPr/>
        </p:nvGrpSpPr>
        <p:grpSpPr>
          <a:xfrm>
            <a:off x="1528760" y="1162699"/>
            <a:ext cx="9884583" cy="5017820"/>
            <a:chOff x="1146501" y="872024"/>
            <a:chExt cx="7413437" cy="3763365"/>
          </a:xfrm>
        </p:grpSpPr>
        <p:grpSp>
          <p:nvGrpSpPr>
            <p:cNvPr id="88" name="Group 87"/>
            <p:cNvGrpSpPr/>
            <p:nvPr/>
          </p:nvGrpSpPr>
          <p:grpSpPr>
            <a:xfrm>
              <a:off x="2905428" y="872024"/>
              <a:ext cx="3333145" cy="3113550"/>
              <a:chOff x="2693177" y="872024"/>
              <a:chExt cx="3333145" cy="3113550"/>
            </a:xfrm>
          </p:grpSpPr>
          <p:pic>
            <p:nvPicPr>
              <p:cNvPr id="89" name="image23.png"/>
              <p:cNvPicPr>
                <a:picLocks noChangeAspect="1"/>
              </p:cNvPicPr>
              <p:nvPr/>
            </p:nvPicPr>
            <p:blipFill>
              <a:blip r:embed="rId4">
                <a:extLst/>
              </a:blip>
              <a:stretch>
                <a:fillRect/>
              </a:stretch>
            </p:blipFill>
            <p:spPr>
              <a:xfrm>
                <a:off x="2993694" y="1243445"/>
                <a:ext cx="2735579" cy="2742129"/>
              </a:xfrm>
              <a:prstGeom prst="rect">
                <a:avLst/>
              </a:prstGeom>
              <a:ln w="12700">
                <a:miter lim="400000"/>
              </a:ln>
            </p:spPr>
          </p:pic>
          <p:pic>
            <p:nvPicPr>
              <p:cNvPr id="90" name="image45.png" descr="EveryonesListening-White2.png"/>
              <p:cNvPicPr>
                <a:picLocks noChangeAspect="1"/>
              </p:cNvPicPr>
              <p:nvPr/>
            </p:nvPicPr>
            <p:blipFill rotWithShape="1">
              <a:blip r:embed="rId5">
                <a:extLst/>
              </a:blip>
              <a:srcRect r="4051"/>
              <a:stretch/>
            </p:blipFill>
            <p:spPr>
              <a:xfrm>
                <a:off x="3611390" y="2365625"/>
                <a:ext cx="1500187" cy="369385"/>
              </a:xfrm>
              <a:prstGeom prst="rect">
                <a:avLst/>
              </a:prstGeom>
              <a:ln w="12700">
                <a:miter lim="400000"/>
              </a:ln>
            </p:spPr>
          </p:pic>
          <p:sp>
            <p:nvSpPr>
              <p:cNvPr id="91" name="Shape 458"/>
              <p:cNvSpPr/>
              <p:nvPr/>
            </p:nvSpPr>
            <p:spPr>
              <a:xfrm>
                <a:off x="4038051" y="2769635"/>
                <a:ext cx="646865" cy="254396"/>
              </a:xfrm>
              <a:prstGeom prst="rect">
                <a:avLst/>
              </a:prstGeom>
              <a:ln w="12700">
                <a:miter lim="400000"/>
              </a:ln>
              <a:extLst>
                <a:ext uri="{C572A759-6A51-4108-AA02-DFA0A04FC94B}">
                  <ma14:wrappingTextBoxFlag xmlns:ma14="http://schemas.microsoft.com/office/mac/drawingml/2011/main" val="1"/>
                </a:ext>
              </a:extLst>
            </p:spPr>
            <p:txBody>
              <a:bodyPr lIns="19288" tIns="19288" rIns="19288" bIns="19288">
                <a:spAutoFit/>
              </a:bodyPr>
              <a:lstStyle/>
              <a:p>
                <a:pPr algn="ctr" defTabSz="456279" hangingPunct="0">
                  <a:defRPr sz="900" b="1">
                    <a:solidFill>
                      <a:srgbClr val="FFFFFF"/>
                    </a:solidFill>
                    <a:latin typeface="Century Gothic"/>
                    <a:ea typeface="Century Gothic"/>
                    <a:cs typeface="Century Gothic"/>
                    <a:sym typeface="Century Gothic"/>
                  </a:defRPr>
                </a:pPr>
                <a:r>
                  <a:rPr sz="1200" b="1" kern="0" dirty="0">
                    <a:solidFill>
                      <a:srgbClr val="FFFFFF"/>
                    </a:solidFill>
                    <a:latin typeface="Century Gothic"/>
                    <a:ea typeface="Century Gothic"/>
                    <a:cs typeface="Century Gothic"/>
                    <a:sym typeface="Century Gothic"/>
                  </a:rPr>
                  <a:t>245 Million</a:t>
                </a:r>
              </a:p>
              <a:p>
                <a:pPr algn="ctr" defTabSz="456279" hangingPunct="0">
                  <a:defRPr sz="500" b="1">
                    <a:solidFill>
                      <a:srgbClr val="FFFFFF"/>
                    </a:solidFill>
                    <a:latin typeface="Century Gothic"/>
                    <a:ea typeface="Century Gothic"/>
                    <a:cs typeface="Century Gothic"/>
                    <a:sym typeface="Century Gothic"/>
                  </a:defRPr>
                </a:pPr>
                <a:r>
                  <a:rPr sz="700" b="1" kern="0" dirty="0">
                    <a:solidFill>
                      <a:srgbClr val="FFFFFF"/>
                    </a:solidFill>
                    <a:latin typeface="Century Gothic"/>
                    <a:ea typeface="Century Gothic"/>
                    <a:cs typeface="Century Gothic"/>
                    <a:sym typeface="Century Gothic"/>
                  </a:rPr>
                  <a:t>Weekly Listeners</a:t>
                </a:r>
              </a:p>
            </p:txBody>
          </p:sp>
          <p:sp>
            <p:nvSpPr>
              <p:cNvPr id="92" name="Shape 466"/>
              <p:cNvSpPr/>
              <p:nvPr/>
            </p:nvSpPr>
            <p:spPr>
              <a:xfrm flipV="1">
                <a:off x="4366667" y="872024"/>
                <a:ext cx="8354" cy="378940"/>
              </a:xfrm>
              <a:prstGeom prst="line">
                <a:avLst/>
              </a:prstGeom>
              <a:ln>
                <a:solidFill>
                  <a:srgbClr val="BFBFBF"/>
                </a:solidFill>
              </a:ln>
            </p:spPr>
            <p:txBody>
              <a:bodyPr lIns="45718" tIns="45718" rIns="45718" bIns="45718"/>
              <a:lstStyle/>
              <a:p>
                <a:pPr defTabSz="608387" hangingPunct="0"/>
                <a:endParaRPr sz="2400" kern="0">
                  <a:solidFill>
                    <a:srgbClr val="000000"/>
                  </a:solidFill>
                  <a:latin typeface="Calibri"/>
                  <a:ea typeface="Calibri"/>
                  <a:cs typeface="Calibri"/>
                  <a:sym typeface="Calibri"/>
                </a:endParaRPr>
              </a:p>
            </p:txBody>
          </p:sp>
          <p:sp>
            <p:nvSpPr>
              <p:cNvPr id="93" name="Shape 467"/>
              <p:cNvSpPr/>
              <p:nvPr/>
            </p:nvSpPr>
            <p:spPr>
              <a:xfrm flipV="1">
                <a:off x="2693177" y="3009756"/>
                <a:ext cx="358374" cy="111982"/>
              </a:xfrm>
              <a:prstGeom prst="line">
                <a:avLst/>
              </a:prstGeom>
              <a:ln>
                <a:solidFill>
                  <a:srgbClr val="BFBFBF"/>
                </a:solidFill>
              </a:ln>
            </p:spPr>
            <p:txBody>
              <a:bodyPr lIns="45718" tIns="45718" rIns="45718" bIns="45718"/>
              <a:lstStyle/>
              <a:p>
                <a:pPr defTabSz="608387" hangingPunct="0"/>
                <a:endParaRPr sz="2400" kern="0">
                  <a:solidFill>
                    <a:srgbClr val="000000"/>
                  </a:solidFill>
                  <a:latin typeface="Calibri"/>
                  <a:ea typeface="Calibri"/>
                  <a:cs typeface="Calibri"/>
                  <a:sym typeface="Calibri"/>
                </a:endParaRPr>
              </a:p>
            </p:txBody>
          </p:sp>
          <p:sp>
            <p:nvSpPr>
              <p:cNvPr id="94" name="Shape 468"/>
              <p:cNvSpPr/>
              <p:nvPr/>
            </p:nvSpPr>
            <p:spPr>
              <a:xfrm>
                <a:off x="5665537" y="3006354"/>
                <a:ext cx="360785" cy="101605"/>
              </a:xfrm>
              <a:prstGeom prst="line">
                <a:avLst/>
              </a:prstGeom>
              <a:ln>
                <a:solidFill>
                  <a:srgbClr val="BFBFBF"/>
                </a:solidFill>
              </a:ln>
            </p:spPr>
            <p:txBody>
              <a:bodyPr lIns="45718" tIns="45718" rIns="45718" bIns="45718"/>
              <a:lstStyle/>
              <a:p>
                <a:pPr defTabSz="608387" hangingPunct="0"/>
                <a:endParaRPr sz="2400" kern="0">
                  <a:solidFill>
                    <a:srgbClr val="000000"/>
                  </a:solidFill>
                  <a:latin typeface="Calibri"/>
                  <a:ea typeface="Calibri"/>
                  <a:cs typeface="Calibri"/>
                  <a:sym typeface="Calibri"/>
                </a:endParaRPr>
              </a:p>
            </p:txBody>
          </p:sp>
        </p:grpSp>
        <p:grpSp>
          <p:nvGrpSpPr>
            <p:cNvPr id="4" name="Group 3"/>
            <p:cNvGrpSpPr/>
            <p:nvPr/>
          </p:nvGrpSpPr>
          <p:grpSpPr>
            <a:xfrm>
              <a:off x="1146501" y="989214"/>
              <a:ext cx="7413437" cy="3646175"/>
              <a:chOff x="1146501" y="989214"/>
              <a:chExt cx="7413437" cy="3646175"/>
            </a:xfrm>
          </p:grpSpPr>
          <p:grpSp>
            <p:nvGrpSpPr>
              <p:cNvPr id="95" name="Group 94"/>
              <p:cNvGrpSpPr/>
              <p:nvPr/>
            </p:nvGrpSpPr>
            <p:grpSpPr>
              <a:xfrm>
                <a:off x="1146501" y="989214"/>
                <a:ext cx="7413437" cy="3646175"/>
                <a:chOff x="936813" y="989214"/>
                <a:chExt cx="7413437" cy="3646175"/>
              </a:xfrm>
            </p:grpSpPr>
            <p:sp>
              <p:nvSpPr>
                <p:cNvPr id="96" name="Shape 409"/>
                <p:cNvSpPr/>
                <p:nvPr/>
              </p:nvSpPr>
              <p:spPr>
                <a:xfrm>
                  <a:off x="1916129" y="1870016"/>
                  <a:ext cx="1095285" cy="144631"/>
                </a:xfrm>
                <a:prstGeom prst="rect">
                  <a:avLst/>
                </a:prstGeom>
                <a:ln w="12700">
                  <a:miter lim="400000"/>
                </a:ln>
                <a:extLst>
                  <a:ext uri="{C572A759-6A51-4108-AA02-DFA0A04FC94B}">
                    <ma14:wrappingTextBoxFlag xmlns:ma14="http://schemas.microsoft.com/office/mac/drawingml/2011/main" val="1"/>
                  </a:ext>
                </a:extLst>
              </p:spPr>
              <p:txBody>
                <a:bodyPr lIns="19288" tIns="19288" rIns="19288" bIns="19288">
                  <a:spAutoFit/>
                </a:bodyPr>
                <a:lstStyle>
                  <a:lvl1pPr algn="r" defTabSz="342882">
                    <a:defRPr sz="1000" b="1">
                      <a:solidFill>
                        <a:schemeClr val="accent6"/>
                      </a:solidFill>
                      <a:latin typeface="Century Gothic"/>
                      <a:ea typeface="Century Gothic"/>
                      <a:cs typeface="Century Gothic"/>
                      <a:sym typeface="Century Gothic"/>
                    </a:defRPr>
                  </a:lvl1pPr>
                </a:lstStyle>
                <a:p>
                  <a:pPr hangingPunct="0"/>
                  <a:r>
                    <a:rPr kern="0" dirty="0">
                      <a:solidFill>
                        <a:srgbClr val="3C4C5D"/>
                      </a:solidFill>
                    </a:rPr>
                    <a:t>EVENTS</a:t>
                  </a:r>
                </a:p>
              </p:txBody>
            </p:sp>
            <p:pic>
              <p:nvPicPr>
                <p:cNvPr id="251" name="image25.png"/>
                <p:cNvPicPr>
                  <a:picLocks noChangeAspect="1"/>
                </p:cNvPicPr>
                <p:nvPr/>
              </p:nvPicPr>
              <p:blipFill>
                <a:blip r:embed="rId6">
                  <a:extLst/>
                </a:blip>
                <a:stretch>
                  <a:fillRect/>
                </a:stretch>
              </p:blipFill>
              <p:spPr>
                <a:xfrm>
                  <a:off x="1452259" y="1827696"/>
                  <a:ext cx="220808" cy="237092"/>
                </a:xfrm>
                <a:prstGeom prst="rect">
                  <a:avLst/>
                </a:prstGeom>
                <a:ln w="12700" cap="flat">
                  <a:noFill/>
                  <a:miter lim="400000"/>
                </a:ln>
                <a:effectLst/>
              </p:spPr>
            </p:pic>
            <p:grpSp>
              <p:nvGrpSpPr>
                <p:cNvPr id="98" name="Group 419"/>
                <p:cNvGrpSpPr/>
                <p:nvPr/>
              </p:nvGrpSpPr>
              <p:grpSpPr>
                <a:xfrm>
                  <a:off x="7569265" y="2534872"/>
                  <a:ext cx="592521" cy="240056"/>
                  <a:chOff x="-1" y="0"/>
                  <a:chExt cx="592520" cy="240055"/>
                </a:xfrm>
              </p:grpSpPr>
              <p:pic>
                <p:nvPicPr>
                  <p:cNvPr id="248" name="image29.png"/>
                  <p:cNvPicPr>
                    <a:picLocks noChangeAspect="1"/>
                  </p:cNvPicPr>
                  <p:nvPr/>
                </p:nvPicPr>
                <p:blipFill>
                  <a:blip r:embed="rId7">
                    <a:extLst/>
                  </a:blip>
                  <a:stretch>
                    <a:fillRect/>
                  </a:stretch>
                </p:blipFill>
                <p:spPr>
                  <a:xfrm>
                    <a:off x="352471" y="0"/>
                    <a:ext cx="240048" cy="240055"/>
                  </a:xfrm>
                  <a:prstGeom prst="rect">
                    <a:avLst/>
                  </a:prstGeom>
                  <a:ln w="12700" cap="flat">
                    <a:noFill/>
                    <a:miter lim="400000"/>
                  </a:ln>
                  <a:effectLst/>
                </p:spPr>
              </p:pic>
              <p:pic>
                <p:nvPicPr>
                  <p:cNvPr id="249" name="image30.png"/>
                  <p:cNvPicPr>
                    <a:picLocks noChangeAspect="1"/>
                  </p:cNvPicPr>
                  <p:nvPr/>
                </p:nvPicPr>
                <p:blipFill>
                  <a:blip r:embed="rId8">
                    <a:extLst/>
                  </a:blip>
                  <a:stretch>
                    <a:fillRect/>
                  </a:stretch>
                </p:blipFill>
                <p:spPr>
                  <a:xfrm>
                    <a:off x="-1" y="0"/>
                    <a:ext cx="241499" cy="240055"/>
                  </a:xfrm>
                  <a:prstGeom prst="rect">
                    <a:avLst/>
                  </a:prstGeom>
                  <a:ln w="12700" cap="flat">
                    <a:noFill/>
                    <a:miter lim="400000"/>
                  </a:ln>
                  <a:effectLst/>
                </p:spPr>
              </p:pic>
            </p:grpSp>
            <p:grpSp>
              <p:nvGrpSpPr>
                <p:cNvPr id="99" name="Group 423"/>
                <p:cNvGrpSpPr/>
                <p:nvPr/>
              </p:nvGrpSpPr>
              <p:grpSpPr>
                <a:xfrm>
                  <a:off x="7023737" y="2510481"/>
                  <a:ext cx="471908" cy="309507"/>
                  <a:chOff x="0" y="0"/>
                  <a:chExt cx="471907" cy="309506"/>
                </a:xfrm>
              </p:grpSpPr>
              <p:pic>
                <p:nvPicPr>
                  <p:cNvPr id="245" name="image31.png" descr="Instagram_App_Large_May2016_200.png"/>
                  <p:cNvPicPr>
                    <a:picLocks noChangeAspect="1"/>
                  </p:cNvPicPr>
                  <p:nvPr/>
                </p:nvPicPr>
                <p:blipFill>
                  <a:blip r:embed="rId9">
                    <a:extLst/>
                  </a:blip>
                  <a:stretch>
                    <a:fillRect/>
                  </a:stretch>
                </p:blipFill>
                <p:spPr>
                  <a:xfrm>
                    <a:off x="173281" y="0"/>
                    <a:ext cx="212608" cy="212611"/>
                  </a:xfrm>
                  <a:prstGeom prst="rect">
                    <a:avLst/>
                  </a:prstGeom>
                  <a:ln w="12700" cap="flat">
                    <a:noFill/>
                    <a:miter lim="400000"/>
                  </a:ln>
                  <a:effectLst/>
                </p:spPr>
              </p:pic>
              <p:pic>
                <p:nvPicPr>
                  <p:cNvPr id="246" name="image32.png" descr="Twitter_logo.png"/>
                  <p:cNvPicPr>
                    <a:picLocks noChangeAspect="1"/>
                  </p:cNvPicPr>
                  <p:nvPr/>
                </p:nvPicPr>
                <p:blipFill>
                  <a:blip r:embed="rId10">
                    <a:extLst/>
                  </a:blip>
                  <a:stretch>
                    <a:fillRect/>
                  </a:stretch>
                </p:blipFill>
                <p:spPr>
                  <a:xfrm>
                    <a:off x="252301" y="131183"/>
                    <a:ext cx="219607" cy="178324"/>
                  </a:xfrm>
                  <a:prstGeom prst="rect">
                    <a:avLst/>
                  </a:prstGeom>
                  <a:ln w="12700" cap="flat">
                    <a:noFill/>
                    <a:miter lim="400000"/>
                  </a:ln>
                  <a:effectLst/>
                </p:spPr>
              </p:pic>
              <p:pic>
                <p:nvPicPr>
                  <p:cNvPr id="247" name="image33.png" descr="facebook-flat-vector-logo-400x400.png"/>
                  <p:cNvPicPr>
                    <a:picLocks noChangeAspect="1"/>
                  </p:cNvPicPr>
                  <p:nvPr/>
                </p:nvPicPr>
                <p:blipFill>
                  <a:blip r:embed="rId11">
                    <a:extLst/>
                  </a:blip>
                  <a:stretch>
                    <a:fillRect/>
                  </a:stretch>
                </p:blipFill>
                <p:spPr>
                  <a:xfrm>
                    <a:off x="-1" y="65711"/>
                    <a:ext cx="226328" cy="226335"/>
                  </a:xfrm>
                  <a:prstGeom prst="rect">
                    <a:avLst/>
                  </a:prstGeom>
                  <a:ln w="12700" cap="flat">
                    <a:noFill/>
                    <a:miter lim="400000"/>
                  </a:ln>
                  <a:effectLst/>
                </p:spPr>
              </p:pic>
            </p:grpSp>
            <p:sp>
              <p:nvSpPr>
                <p:cNvPr id="100" name="Shape 424"/>
                <p:cNvSpPr/>
                <p:nvPr/>
              </p:nvSpPr>
              <p:spPr>
                <a:xfrm>
                  <a:off x="5846886" y="2315118"/>
                  <a:ext cx="2503364" cy="144631"/>
                </a:xfrm>
                <a:prstGeom prst="rect">
                  <a:avLst/>
                </a:prstGeom>
                <a:ln w="12700">
                  <a:miter lim="400000"/>
                </a:ln>
                <a:extLst>
                  <a:ext uri="{C572A759-6A51-4108-AA02-DFA0A04FC94B}">
                    <ma14:wrappingTextBoxFlag xmlns:ma14="http://schemas.microsoft.com/office/mac/drawingml/2011/main" val="1"/>
                  </a:ext>
                </a:extLst>
              </p:spPr>
              <p:txBody>
                <a:bodyPr wrap="square" lIns="19288" tIns="19288" rIns="19288" bIns="19288">
                  <a:spAutoFit/>
                </a:bodyPr>
                <a:lstStyle>
                  <a:lvl1pPr defTabSz="457178">
                    <a:defRPr sz="1000" b="1">
                      <a:solidFill>
                        <a:srgbClr val="385C92"/>
                      </a:solidFill>
                      <a:latin typeface="Century Gothic"/>
                      <a:ea typeface="Century Gothic"/>
                      <a:cs typeface="Century Gothic"/>
                      <a:sym typeface="Century Gothic"/>
                    </a:defRPr>
                  </a:lvl1pPr>
                </a:lstStyle>
                <a:p>
                  <a:pPr hangingPunct="0"/>
                  <a:r>
                    <a:rPr kern="0" dirty="0"/>
                    <a:t>DIGITAL + MOBILE + SOCIAL + PODCAST</a:t>
                  </a:r>
                </a:p>
              </p:txBody>
            </p:sp>
            <p:grpSp>
              <p:nvGrpSpPr>
                <p:cNvPr id="101" name="Group 100"/>
                <p:cNvGrpSpPr/>
                <p:nvPr/>
              </p:nvGrpSpPr>
              <p:grpSpPr>
                <a:xfrm>
                  <a:off x="5478211" y="3504187"/>
                  <a:ext cx="1663918" cy="527592"/>
                  <a:chOff x="5516311" y="3486215"/>
                  <a:chExt cx="1663918" cy="527592"/>
                </a:xfrm>
              </p:grpSpPr>
              <p:sp>
                <p:nvSpPr>
                  <p:cNvPr id="156" name="Shape 407"/>
                  <p:cNvSpPr/>
                  <p:nvPr/>
                </p:nvSpPr>
                <p:spPr>
                  <a:xfrm>
                    <a:off x="5574443" y="3486215"/>
                    <a:ext cx="1543673" cy="144631"/>
                  </a:xfrm>
                  <a:prstGeom prst="rect">
                    <a:avLst/>
                  </a:prstGeom>
                  <a:ln w="12700">
                    <a:miter lim="400000"/>
                  </a:ln>
                  <a:extLst>
                    <a:ext uri="{C572A759-6A51-4108-AA02-DFA0A04FC94B}">
                      <ma14:wrappingTextBoxFlag xmlns:ma14="http://schemas.microsoft.com/office/mac/drawingml/2011/main" val="1"/>
                    </a:ext>
                  </a:extLst>
                </p:spPr>
                <p:txBody>
                  <a:bodyPr lIns="19288" tIns="19288" rIns="19288" bIns="19288">
                    <a:spAutoFit/>
                  </a:bodyPr>
                  <a:lstStyle>
                    <a:lvl1pPr defTabSz="342882">
                      <a:defRPr sz="1000" b="1">
                        <a:solidFill>
                          <a:srgbClr val="00B0F0"/>
                        </a:solidFill>
                        <a:latin typeface="Century Gothic"/>
                        <a:ea typeface="Century Gothic"/>
                        <a:cs typeface="Century Gothic"/>
                        <a:sym typeface="Century Gothic"/>
                      </a:defRPr>
                    </a:lvl1pPr>
                  </a:lstStyle>
                  <a:p>
                    <a:pPr hangingPunct="0"/>
                    <a:r>
                      <a:rPr kern="0" dirty="0"/>
                      <a:t>MUSIC + ENTERTAINMENT</a:t>
                    </a:r>
                  </a:p>
                </p:txBody>
              </p:sp>
              <p:grpSp>
                <p:nvGrpSpPr>
                  <p:cNvPr id="157" name="Group 431"/>
                  <p:cNvGrpSpPr/>
                  <p:nvPr/>
                </p:nvGrpSpPr>
                <p:grpSpPr>
                  <a:xfrm>
                    <a:off x="5516311" y="3650946"/>
                    <a:ext cx="1663918" cy="362861"/>
                    <a:chOff x="-1" y="0"/>
                    <a:chExt cx="1663916" cy="362860"/>
                  </a:xfrm>
                </p:grpSpPr>
                <p:grpSp>
                  <p:nvGrpSpPr>
                    <p:cNvPr id="158" name="Group 429"/>
                    <p:cNvGrpSpPr/>
                    <p:nvPr/>
                  </p:nvGrpSpPr>
                  <p:grpSpPr>
                    <a:xfrm>
                      <a:off x="307498" y="0"/>
                      <a:ext cx="1356417" cy="362860"/>
                      <a:chOff x="-44451" y="0"/>
                      <a:chExt cx="1356415" cy="362859"/>
                    </a:xfrm>
                  </p:grpSpPr>
                  <p:grpSp>
                    <p:nvGrpSpPr>
                      <p:cNvPr id="160" name="Group 427"/>
                      <p:cNvGrpSpPr/>
                      <p:nvPr/>
                    </p:nvGrpSpPr>
                    <p:grpSpPr>
                      <a:xfrm>
                        <a:off x="-44451" y="58221"/>
                        <a:ext cx="915418" cy="256808"/>
                        <a:chOff x="-44451" y="-1"/>
                        <a:chExt cx="915417" cy="256806"/>
                      </a:xfrm>
                    </p:grpSpPr>
                    <p:pic>
                      <p:nvPicPr>
                        <p:cNvPr id="187" name="image34.png"/>
                        <p:cNvPicPr>
                          <a:picLocks noChangeAspect="1"/>
                        </p:cNvPicPr>
                        <p:nvPr/>
                      </p:nvPicPr>
                      <p:blipFill>
                        <a:blip r:embed="rId12">
                          <a:extLst/>
                        </a:blip>
                        <a:stretch>
                          <a:fillRect/>
                        </a:stretch>
                      </p:blipFill>
                      <p:spPr>
                        <a:xfrm>
                          <a:off x="-44451" y="39486"/>
                          <a:ext cx="397064" cy="147002"/>
                        </a:xfrm>
                        <a:prstGeom prst="rect">
                          <a:avLst/>
                        </a:prstGeom>
                        <a:ln w="12700" cap="flat">
                          <a:noFill/>
                          <a:miter lim="400000"/>
                        </a:ln>
                        <a:effectLst/>
                      </p:spPr>
                    </p:pic>
                    <p:pic>
                      <p:nvPicPr>
                        <p:cNvPr id="244" name="image35.png" descr="ZachSang-Logo-New.eps"/>
                        <p:cNvPicPr>
                          <a:picLocks noChangeAspect="1"/>
                        </p:cNvPicPr>
                        <p:nvPr/>
                      </p:nvPicPr>
                      <p:blipFill>
                        <a:blip r:embed="rId13">
                          <a:extLst/>
                        </a:blip>
                        <a:srcRect l="23226" t="65225" r="46733" b="4088"/>
                        <a:stretch>
                          <a:fillRect/>
                        </a:stretch>
                      </p:blipFill>
                      <p:spPr>
                        <a:xfrm>
                          <a:off x="428898" y="-1"/>
                          <a:ext cx="442068" cy="256806"/>
                        </a:xfrm>
                        <a:prstGeom prst="rect">
                          <a:avLst/>
                        </a:prstGeom>
                        <a:ln w="12700" cap="flat">
                          <a:noFill/>
                          <a:miter lim="400000"/>
                        </a:ln>
                        <a:effectLst/>
                      </p:spPr>
                    </p:pic>
                  </p:grpSp>
                  <p:pic>
                    <p:nvPicPr>
                      <p:cNvPr id="161" name="image36.png"/>
                      <p:cNvPicPr>
                        <a:picLocks noChangeAspect="1"/>
                      </p:cNvPicPr>
                      <p:nvPr/>
                    </p:nvPicPr>
                    <p:blipFill>
                      <a:blip r:embed="rId14">
                        <a:extLst/>
                      </a:blip>
                      <a:stretch>
                        <a:fillRect/>
                      </a:stretch>
                    </p:blipFill>
                    <p:spPr>
                      <a:xfrm>
                        <a:off x="938383" y="0"/>
                        <a:ext cx="373581" cy="362859"/>
                      </a:xfrm>
                      <a:prstGeom prst="rect">
                        <a:avLst/>
                      </a:prstGeom>
                      <a:ln w="12700" cap="flat">
                        <a:noFill/>
                        <a:miter lim="400000"/>
                      </a:ln>
                      <a:effectLst/>
                    </p:spPr>
                  </p:pic>
                </p:grpSp>
                <p:pic>
                  <p:nvPicPr>
                    <p:cNvPr id="159" name="image37.png"/>
                    <p:cNvPicPr>
                      <a:picLocks noChangeAspect="1"/>
                    </p:cNvPicPr>
                    <p:nvPr/>
                  </p:nvPicPr>
                  <p:blipFill>
                    <a:blip r:embed="rId15">
                      <a:extLst/>
                    </a:blip>
                    <a:stretch>
                      <a:fillRect/>
                    </a:stretch>
                  </p:blipFill>
                  <p:spPr>
                    <a:xfrm>
                      <a:off x="-1" y="39382"/>
                      <a:ext cx="240865" cy="237882"/>
                    </a:xfrm>
                    <a:prstGeom prst="rect">
                      <a:avLst/>
                    </a:prstGeom>
                    <a:ln w="12700" cap="flat">
                      <a:noFill/>
                      <a:miter lim="400000"/>
                    </a:ln>
                    <a:effectLst/>
                  </p:spPr>
                </p:pic>
              </p:grpSp>
            </p:grpSp>
            <p:pic>
              <p:nvPicPr>
                <p:cNvPr id="102" name="image38.png" descr="ITunes_12.2_logo.png"/>
                <p:cNvPicPr>
                  <a:picLocks noChangeAspect="1"/>
                </p:cNvPicPr>
                <p:nvPr/>
              </p:nvPicPr>
              <p:blipFill>
                <a:blip r:embed="rId16">
                  <a:extLst/>
                </a:blip>
                <a:stretch>
                  <a:fillRect/>
                </a:stretch>
              </p:blipFill>
              <p:spPr>
                <a:xfrm>
                  <a:off x="7735190" y="2534880"/>
                  <a:ext cx="240048" cy="240048"/>
                </a:xfrm>
                <a:prstGeom prst="rect">
                  <a:avLst/>
                </a:prstGeom>
                <a:ln w="12700">
                  <a:miter lim="400000"/>
                </a:ln>
              </p:spPr>
            </p:pic>
            <p:pic>
              <p:nvPicPr>
                <p:cNvPr id="103" name="image39.png" descr="Sirius-XM-logo.png"/>
                <p:cNvPicPr>
                  <a:picLocks noChangeAspect="1"/>
                </p:cNvPicPr>
                <p:nvPr/>
              </p:nvPicPr>
              <p:blipFill>
                <a:blip r:embed="rId17">
                  <a:extLst/>
                </a:blip>
                <a:stretch>
                  <a:fillRect/>
                </a:stretch>
              </p:blipFill>
              <p:spPr>
                <a:xfrm>
                  <a:off x="6425432" y="2450474"/>
                  <a:ext cx="554578" cy="412758"/>
                </a:xfrm>
                <a:prstGeom prst="rect">
                  <a:avLst/>
                </a:prstGeom>
                <a:ln w="12700">
                  <a:miter lim="400000"/>
                </a:ln>
              </p:spPr>
            </p:pic>
            <p:pic>
              <p:nvPicPr>
                <p:cNvPr id="104" name="image40.png" descr="TuneIn_Logo_2000px.png"/>
                <p:cNvPicPr>
                  <a:picLocks noChangeAspect="1"/>
                </p:cNvPicPr>
                <p:nvPr/>
              </p:nvPicPr>
              <p:blipFill>
                <a:blip r:embed="rId18">
                  <a:extLst/>
                </a:blip>
                <a:stretch>
                  <a:fillRect/>
                </a:stretch>
              </p:blipFill>
              <p:spPr>
                <a:xfrm>
                  <a:off x="5796524" y="2519918"/>
                  <a:ext cx="622931" cy="239833"/>
                </a:xfrm>
                <a:prstGeom prst="rect">
                  <a:avLst/>
                </a:prstGeom>
                <a:ln w="12700">
                  <a:miter lim="400000"/>
                </a:ln>
              </p:spPr>
            </p:pic>
            <p:grpSp>
              <p:nvGrpSpPr>
                <p:cNvPr id="105" name="Group 438"/>
                <p:cNvGrpSpPr/>
                <p:nvPr/>
              </p:nvGrpSpPr>
              <p:grpSpPr>
                <a:xfrm>
                  <a:off x="1660634" y="2703324"/>
                  <a:ext cx="1218545" cy="341857"/>
                  <a:chOff x="465790" y="-17968"/>
                  <a:chExt cx="1218544" cy="341855"/>
                </a:xfrm>
              </p:grpSpPr>
              <p:sp>
                <p:nvSpPr>
                  <p:cNvPr id="154" name="Shape 436"/>
                  <p:cNvSpPr/>
                  <p:nvPr/>
                </p:nvSpPr>
                <p:spPr>
                  <a:xfrm>
                    <a:off x="465790" y="5360"/>
                    <a:ext cx="1218544" cy="1446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288" tIns="19288" rIns="19288" bIns="19288" numCol="1" anchor="t">
                    <a:spAutoFit/>
                  </a:bodyPr>
                  <a:lstStyle>
                    <a:lvl1pPr algn="r" defTabSz="342882">
                      <a:defRPr sz="1000" b="1">
                        <a:solidFill>
                          <a:schemeClr val="accent6"/>
                        </a:solidFill>
                        <a:latin typeface="Century Gothic"/>
                        <a:ea typeface="Century Gothic"/>
                        <a:cs typeface="Century Gothic"/>
                        <a:sym typeface="Century Gothic"/>
                      </a:defRPr>
                    </a:lvl1pPr>
                  </a:lstStyle>
                  <a:p>
                    <a:pPr hangingPunct="0"/>
                    <a:r>
                      <a:rPr kern="0" dirty="0">
                        <a:solidFill>
                          <a:srgbClr val="3C4C5D"/>
                        </a:solidFill>
                      </a:rPr>
                      <a:t>AUDIO</a:t>
                    </a:r>
                  </a:p>
                </p:txBody>
              </p:sp>
              <p:pic>
                <p:nvPicPr>
                  <p:cNvPr id="155" name="image42.png"/>
                  <p:cNvPicPr>
                    <a:picLocks noChangeAspect="1"/>
                  </p:cNvPicPr>
                  <p:nvPr/>
                </p:nvPicPr>
                <p:blipFill>
                  <a:blip r:embed="rId19">
                    <a:extLst/>
                  </a:blip>
                  <a:stretch>
                    <a:fillRect/>
                  </a:stretch>
                </p:blipFill>
                <p:spPr>
                  <a:xfrm>
                    <a:off x="737622" y="-17968"/>
                    <a:ext cx="481825" cy="341855"/>
                  </a:xfrm>
                  <a:prstGeom prst="rect">
                    <a:avLst/>
                  </a:prstGeom>
                  <a:ln w="12700" cap="flat">
                    <a:noFill/>
                    <a:miter lim="400000"/>
                  </a:ln>
                  <a:effectLst/>
                </p:spPr>
              </p:pic>
            </p:grpSp>
            <p:sp>
              <p:nvSpPr>
                <p:cNvPr id="106" name="Shape 441"/>
                <p:cNvSpPr/>
                <p:nvPr/>
              </p:nvSpPr>
              <p:spPr>
                <a:xfrm>
                  <a:off x="2700994" y="1014183"/>
                  <a:ext cx="1285843" cy="144631"/>
                </a:xfrm>
                <a:prstGeom prst="rect">
                  <a:avLst/>
                </a:prstGeom>
                <a:ln w="12700">
                  <a:miter lim="400000"/>
                </a:ln>
                <a:extLst>
                  <a:ext uri="{C572A759-6A51-4108-AA02-DFA0A04FC94B}">
                    <ma14:wrappingTextBoxFlag xmlns:ma14="http://schemas.microsoft.com/office/mac/drawingml/2011/main" val="1"/>
                  </a:ext>
                </a:extLst>
              </p:spPr>
              <p:txBody>
                <a:bodyPr lIns="19288" tIns="19288" rIns="19288" bIns="19288">
                  <a:spAutoFit/>
                </a:bodyPr>
                <a:lstStyle>
                  <a:lvl1pPr algn="r" defTabSz="342882">
                    <a:defRPr sz="1000" b="1">
                      <a:solidFill>
                        <a:schemeClr val="accent6"/>
                      </a:solidFill>
                      <a:latin typeface="Century Gothic"/>
                      <a:ea typeface="Century Gothic"/>
                      <a:cs typeface="Century Gothic"/>
                      <a:sym typeface="Century Gothic"/>
                    </a:defRPr>
                  </a:lvl1pPr>
                </a:lstStyle>
                <a:p>
                  <a:pPr hangingPunct="0"/>
                  <a:r>
                    <a:rPr kern="0" dirty="0">
                      <a:solidFill>
                        <a:srgbClr val="3C4C5D"/>
                      </a:solidFill>
                    </a:rPr>
                    <a:t>INSIGHTS</a:t>
                  </a:r>
                </a:p>
              </p:txBody>
            </p:sp>
            <p:grpSp>
              <p:nvGrpSpPr>
                <p:cNvPr id="107" name="Group 106"/>
                <p:cNvGrpSpPr/>
                <p:nvPr/>
              </p:nvGrpSpPr>
              <p:grpSpPr>
                <a:xfrm>
                  <a:off x="4815120" y="989214"/>
                  <a:ext cx="2264896" cy="319107"/>
                  <a:chOff x="4681770" y="946879"/>
                  <a:chExt cx="2264896" cy="319107"/>
                </a:xfrm>
              </p:grpSpPr>
              <p:sp>
                <p:nvSpPr>
                  <p:cNvPr id="151" name="Shape 404"/>
                  <p:cNvSpPr/>
                  <p:nvPr/>
                </p:nvSpPr>
                <p:spPr>
                  <a:xfrm>
                    <a:off x="4681770" y="946879"/>
                    <a:ext cx="1768964" cy="144631"/>
                  </a:xfrm>
                  <a:prstGeom prst="rect">
                    <a:avLst/>
                  </a:prstGeom>
                  <a:ln w="12700">
                    <a:miter lim="400000"/>
                  </a:ln>
                  <a:extLst>
                    <a:ext uri="{C572A759-6A51-4108-AA02-DFA0A04FC94B}">
                      <ma14:wrappingTextBoxFlag xmlns:ma14="http://schemas.microsoft.com/office/mac/drawingml/2011/main" val="1"/>
                    </a:ext>
                  </a:extLst>
                </p:spPr>
                <p:txBody>
                  <a:bodyPr lIns="19288" tIns="19288" rIns="19288" bIns="19288">
                    <a:spAutoFit/>
                  </a:bodyPr>
                  <a:lstStyle>
                    <a:lvl1pPr defTabSz="342882">
                      <a:defRPr sz="1000" b="1">
                        <a:solidFill>
                          <a:srgbClr val="385C92"/>
                        </a:solidFill>
                        <a:latin typeface="Century Gothic"/>
                        <a:ea typeface="Century Gothic"/>
                        <a:cs typeface="Century Gothic"/>
                        <a:sym typeface="Century Gothic"/>
                      </a:defRPr>
                    </a:lvl1pPr>
                  </a:lstStyle>
                  <a:p>
                    <a:pPr hangingPunct="0"/>
                    <a:r>
                      <a:rPr kern="0" dirty="0"/>
                      <a:t>NATIONAL AUDIO NETWORK</a:t>
                    </a:r>
                  </a:p>
                </p:txBody>
              </p:sp>
              <p:pic>
                <p:nvPicPr>
                  <p:cNvPr id="152" name="image8.tif" descr="Westwood-One-4C-Logo-Separated.eps"/>
                  <p:cNvPicPr>
                    <a:picLocks noChangeAspect="1"/>
                  </p:cNvPicPr>
                  <p:nvPr/>
                </p:nvPicPr>
                <p:blipFill>
                  <a:blip r:embed="rId20">
                    <a:extLst/>
                  </a:blip>
                  <a:stretch>
                    <a:fillRect/>
                  </a:stretch>
                </p:blipFill>
                <p:spPr>
                  <a:xfrm>
                    <a:off x="6330221" y="970946"/>
                    <a:ext cx="616445" cy="295040"/>
                  </a:xfrm>
                  <a:prstGeom prst="rect">
                    <a:avLst/>
                  </a:prstGeom>
                  <a:ln w="12700">
                    <a:miter lim="400000"/>
                  </a:ln>
                </p:spPr>
              </p:pic>
              <p:sp>
                <p:nvSpPr>
                  <p:cNvPr id="153" name="Shape 443"/>
                  <p:cNvSpPr/>
                  <p:nvPr/>
                </p:nvSpPr>
                <p:spPr>
                  <a:xfrm>
                    <a:off x="4818398" y="1094187"/>
                    <a:ext cx="987576" cy="162063"/>
                  </a:xfrm>
                  <a:prstGeom prst="rect">
                    <a:avLst/>
                  </a:prstGeom>
                  <a:ln w="12700">
                    <a:miter lim="400000"/>
                  </a:ln>
                  <a:extLst>
                    <a:ext uri="{C572A759-6A51-4108-AA02-DFA0A04FC94B}">
                      <ma14:wrappingTextBoxFlag xmlns:ma14="http://schemas.microsoft.com/office/mac/drawingml/2011/main" val="1"/>
                    </a:ext>
                  </a:extLst>
                </p:spPr>
                <p:txBody>
                  <a:bodyPr lIns="19288" tIns="19288" rIns="19288" bIns="19288">
                    <a:spAutoFit/>
                  </a:bodyPr>
                  <a:lstStyle>
                    <a:lvl1pPr defTabSz="342882">
                      <a:defRPr sz="900" b="1">
                        <a:solidFill>
                          <a:srgbClr val="A7A7A7"/>
                        </a:solidFill>
                        <a:latin typeface="Century Gothic"/>
                        <a:ea typeface="Century Gothic"/>
                        <a:cs typeface="Century Gothic"/>
                        <a:sym typeface="Century Gothic"/>
                      </a:defRPr>
                    </a:lvl1pPr>
                  </a:lstStyle>
                  <a:p>
                    <a:pPr hangingPunct="0"/>
                    <a:r>
                      <a:rPr sz="1100" b="0" i="1" kern="0" dirty="0">
                        <a:solidFill>
                          <a:srgbClr val="003463"/>
                        </a:solidFill>
                      </a:rPr>
                      <a:t>8</a:t>
                    </a:r>
                    <a:r>
                      <a:rPr lang="en-US" sz="1100" b="0" i="1" kern="0" dirty="0">
                        <a:solidFill>
                          <a:srgbClr val="003463"/>
                        </a:solidFill>
                      </a:rPr>
                      <a:t>0</a:t>
                    </a:r>
                    <a:r>
                      <a:rPr sz="1100" b="0" i="1" kern="0" dirty="0">
                        <a:solidFill>
                          <a:srgbClr val="003463"/>
                        </a:solidFill>
                      </a:rPr>
                      <a:t>00 Affiliates</a:t>
                    </a:r>
                  </a:p>
                </p:txBody>
              </p:sp>
            </p:grpSp>
            <p:grpSp>
              <p:nvGrpSpPr>
                <p:cNvPr id="109" name="Group 108"/>
                <p:cNvGrpSpPr/>
                <p:nvPr/>
              </p:nvGrpSpPr>
              <p:grpSpPr>
                <a:xfrm>
                  <a:off x="5498281" y="1499096"/>
                  <a:ext cx="1981708" cy="558774"/>
                  <a:chOff x="5553316" y="1532964"/>
                  <a:chExt cx="1981708" cy="558774"/>
                </a:xfrm>
              </p:grpSpPr>
              <p:sp>
                <p:nvSpPr>
                  <p:cNvPr id="144" name="Shape 406"/>
                  <p:cNvSpPr/>
                  <p:nvPr/>
                </p:nvSpPr>
                <p:spPr>
                  <a:xfrm>
                    <a:off x="5553316" y="1532964"/>
                    <a:ext cx="1535490" cy="144631"/>
                  </a:xfrm>
                  <a:prstGeom prst="rect">
                    <a:avLst/>
                  </a:prstGeom>
                  <a:ln w="12700">
                    <a:miter lim="400000"/>
                  </a:ln>
                  <a:extLst>
                    <a:ext uri="{C572A759-6A51-4108-AA02-DFA0A04FC94B}">
                      <ma14:wrappingTextBoxFlag xmlns:ma14="http://schemas.microsoft.com/office/mac/drawingml/2011/main" val="1"/>
                    </a:ext>
                  </a:extLst>
                </p:spPr>
                <p:txBody>
                  <a:bodyPr lIns="19288" tIns="19288" rIns="19288" bIns="19288">
                    <a:spAutoFit/>
                  </a:bodyPr>
                  <a:lstStyle>
                    <a:lvl1pPr defTabSz="342882">
                      <a:defRPr sz="1000" b="1">
                        <a:solidFill>
                          <a:srgbClr val="385C92"/>
                        </a:solidFill>
                        <a:latin typeface="Century Gothic"/>
                        <a:ea typeface="Century Gothic"/>
                        <a:cs typeface="Century Gothic"/>
                        <a:sym typeface="Century Gothic"/>
                      </a:defRPr>
                    </a:lvl1pPr>
                  </a:lstStyle>
                  <a:p>
                    <a:pPr hangingPunct="0"/>
                    <a:r>
                      <a:rPr kern="0" dirty="0"/>
                      <a:t>LIVE + LOCAL</a:t>
                    </a:r>
                  </a:p>
                </p:txBody>
              </p:sp>
              <p:grpSp>
                <p:nvGrpSpPr>
                  <p:cNvPr id="145" name="Group 415"/>
                  <p:cNvGrpSpPr/>
                  <p:nvPr/>
                </p:nvGrpSpPr>
                <p:grpSpPr>
                  <a:xfrm>
                    <a:off x="6382511" y="1908151"/>
                    <a:ext cx="862840" cy="152566"/>
                    <a:chOff x="-19052" y="-2"/>
                    <a:chExt cx="862838" cy="152564"/>
                  </a:xfrm>
                </p:grpSpPr>
                <p:pic>
                  <p:nvPicPr>
                    <p:cNvPr id="149" name="image26.png" descr="http://cumulus.pro.poolb.tritondigitalcms.com/wkhx-fm/wp-content/uploads/sites/208/2015/02/site-logo.png"/>
                    <p:cNvPicPr>
                      <a:picLocks noChangeAspect="1"/>
                    </p:cNvPicPr>
                    <p:nvPr/>
                  </p:nvPicPr>
                  <p:blipFill>
                    <a:blip r:embed="rId21">
                      <a:extLst/>
                    </a:blip>
                    <a:stretch>
                      <a:fillRect/>
                    </a:stretch>
                  </p:blipFill>
                  <p:spPr>
                    <a:xfrm>
                      <a:off x="-19052" y="-2"/>
                      <a:ext cx="406057" cy="152564"/>
                    </a:xfrm>
                    <a:prstGeom prst="rect">
                      <a:avLst/>
                    </a:prstGeom>
                    <a:ln w="12700" cap="flat">
                      <a:noFill/>
                      <a:miter lim="400000"/>
                    </a:ln>
                    <a:effectLst/>
                  </p:spPr>
                </p:pic>
                <p:pic>
                  <p:nvPicPr>
                    <p:cNvPr id="150" name="image27.png" descr="WPLJ-FM.eps"/>
                    <p:cNvPicPr>
                      <a:picLocks noChangeAspect="1"/>
                    </p:cNvPicPr>
                    <p:nvPr/>
                  </p:nvPicPr>
                  <p:blipFill>
                    <a:blip r:embed="rId22">
                      <a:extLst/>
                    </a:blip>
                    <a:stretch>
                      <a:fillRect/>
                    </a:stretch>
                  </p:blipFill>
                  <p:spPr>
                    <a:xfrm>
                      <a:off x="478551" y="35825"/>
                      <a:ext cx="365235" cy="112914"/>
                    </a:xfrm>
                    <a:prstGeom prst="rect">
                      <a:avLst/>
                    </a:prstGeom>
                    <a:ln w="12700" cap="flat">
                      <a:noFill/>
                      <a:miter lim="400000"/>
                    </a:ln>
                    <a:effectLst/>
                  </p:spPr>
                </p:pic>
              </p:grpSp>
              <p:pic>
                <p:nvPicPr>
                  <p:cNvPr id="146" name="image43.jpeg" descr="KLOS-FM.jpg"/>
                  <p:cNvPicPr>
                    <a:picLocks noChangeAspect="1"/>
                  </p:cNvPicPr>
                  <p:nvPr/>
                </p:nvPicPr>
                <p:blipFill>
                  <a:blip r:embed="rId23">
                    <a:extLst/>
                  </a:blip>
                  <a:stretch>
                    <a:fillRect/>
                  </a:stretch>
                </p:blipFill>
                <p:spPr>
                  <a:xfrm>
                    <a:off x="5842468" y="1916810"/>
                    <a:ext cx="467394" cy="165308"/>
                  </a:xfrm>
                  <a:prstGeom prst="rect">
                    <a:avLst/>
                  </a:prstGeom>
                  <a:ln w="12700">
                    <a:miter lim="400000"/>
                  </a:ln>
                </p:spPr>
              </p:pic>
              <p:pic>
                <p:nvPicPr>
                  <p:cNvPr id="147" name="image44.jpeg" descr="KFOG-FM.jpg"/>
                  <p:cNvPicPr>
                    <a:picLocks noChangeAspect="1"/>
                  </p:cNvPicPr>
                  <p:nvPr/>
                </p:nvPicPr>
                <p:blipFill>
                  <a:blip r:embed="rId24">
                    <a:extLst/>
                  </a:blip>
                  <a:stretch>
                    <a:fillRect/>
                  </a:stretch>
                </p:blipFill>
                <p:spPr>
                  <a:xfrm>
                    <a:off x="7328256" y="1899564"/>
                    <a:ext cx="206768" cy="192174"/>
                  </a:xfrm>
                  <a:prstGeom prst="rect">
                    <a:avLst/>
                  </a:prstGeom>
                  <a:ln w="12700">
                    <a:miter lim="400000"/>
                  </a:ln>
                </p:spPr>
              </p:pic>
              <p:sp>
                <p:nvSpPr>
                  <p:cNvPr id="148" name="Shape 459"/>
                  <p:cNvSpPr/>
                  <p:nvPr/>
                </p:nvSpPr>
                <p:spPr>
                  <a:xfrm>
                    <a:off x="5575541" y="1666564"/>
                    <a:ext cx="987576" cy="162063"/>
                  </a:xfrm>
                  <a:prstGeom prst="rect">
                    <a:avLst/>
                  </a:prstGeom>
                  <a:ln w="12700">
                    <a:miter lim="400000"/>
                  </a:ln>
                  <a:extLst>
                    <a:ext uri="{C572A759-6A51-4108-AA02-DFA0A04FC94B}">
                      <ma14:wrappingTextBoxFlag xmlns:ma14="http://schemas.microsoft.com/office/mac/drawingml/2011/main" val="1"/>
                    </a:ext>
                  </a:extLst>
                </p:spPr>
                <p:txBody>
                  <a:bodyPr lIns="19288" tIns="19288" rIns="19288" bIns="19288">
                    <a:spAutoFit/>
                  </a:bodyPr>
                  <a:lstStyle>
                    <a:lvl1pPr defTabSz="342882">
                      <a:defRPr sz="900" b="1">
                        <a:solidFill>
                          <a:srgbClr val="A7A7A7"/>
                        </a:solidFill>
                        <a:latin typeface="Century Gothic"/>
                        <a:ea typeface="Century Gothic"/>
                        <a:cs typeface="Century Gothic"/>
                        <a:sym typeface="Century Gothic"/>
                      </a:defRPr>
                    </a:lvl1pPr>
                  </a:lstStyle>
                  <a:p>
                    <a:pPr hangingPunct="0"/>
                    <a:r>
                      <a:rPr sz="1100" b="0" i="1" kern="0" dirty="0">
                        <a:solidFill>
                          <a:srgbClr val="003463"/>
                        </a:solidFill>
                      </a:rPr>
                      <a:t>44</a:t>
                    </a:r>
                    <a:r>
                      <a:rPr lang="en-US" sz="1100" b="0" i="1" kern="0" dirty="0">
                        <a:solidFill>
                          <a:srgbClr val="003463"/>
                        </a:solidFill>
                      </a:rPr>
                      <a:t>7</a:t>
                    </a:r>
                    <a:r>
                      <a:rPr sz="1100" b="0" i="1" kern="0" dirty="0">
                        <a:solidFill>
                          <a:srgbClr val="003463"/>
                        </a:solidFill>
                      </a:rPr>
                      <a:t> Stations</a:t>
                    </a:r>
                  </a:p>
                </p:txBody>
              </p:sp>
            </p:grpSp>
            <p:sp>
              <p:nvSpPr>
                <p:cNvPr id="111" name="Shape 461"/>
                <p:cNvSpPr/>
                <p:nvPr/>
              </p:nvSpPr>
              <p:spPr>
                <a:xfrm>
                  <a:off x="2304341" y="1342517"/>
                  <a:ext cx="1077677" cy="144631"/>
                </a:xfrm>
                <a:prstGeom prst="rect">
                  <a:avLst/>
                </a:prstGeom>
                <a:ln w="12700">
                  <a:miter lim="400000"/>
                </a:ln>
                <a:extLst>
                  <a:ext uri="{C572A759-6A51-4108-AA02-DFA0A04FC94B}">
                    <ma14:wrappingTextBoxFlag xmlns:ma14="http://schemas.microsoft.com/office/mac/drawingml/2011/main" val="1"/>
                  </a:ext>
                </a:extLst>
              </p:spPr>
              <p:txBody>
                <a:bodyPr wrap="square" lIns="19288" tIns="19288" rIns="19288" bIns="19288">
                  <a:spAutoFit/>
                </a:bodyPr>
                <a:lstStyle>
                  <a:lvl1pPr algn="r" defTabSz="342882">
                    <a:defRPr sz="1000" b="1">
                      <a:solidFill>
                        <a:schemeClr val="accent6"/>
                      </a:solidFill>
                      <a:latin typeface="Century Gothic"/>
                      <a:ea typeface="Century Gothic"/>
                      <a:cs typeface="Century Gothic"/>
                      <a:sym typeface="Century Gothic"/>
                    </a:defRPr>
                  </a:lvl1pPr>
                </a:lstStyle>
                <a:p>
                  <a:pPr hangingPunct="0"/>
                  <a:r>
                    <a:rPr kern="0" dirty="0">
                      <a:solidFill>
                        <a:srgbClr val="3C4C5D"/>
                      </a:solidFill>
                    </a:rPr>
                    <a:t>ADVERTISING + </a:t>
                  </a:r>
                </a:p>
              </p:txBody>
            </p:sp>
            <p:grpSp>
              <p:nvGrpSpPr>
                <p:cNvPr id="112" name="Group 465"/>
                <p:cNvGrpSpPr/>
                <p:nvPr/>
              </p:nvGrpSpPr>
              <p:grpSpPr>
                <a:xfrm>
                  <a:off x="936813" y="1322709"/>
                  <a:ext cx="1431628" cy="325970"/>
                  <a:chOff x="0" y="0"/>
                  <a:chExt cx="1431626" cy="325969"/>
                </a:xfrm>
              </p:grpSpPr>
              <p:pic>
                <p:nvPicPr>
                  <p:cNvPr id="141" name="image59.png" descr="SuperFan-Flyaway_2.png"/>
                  <p:cNvPicPr>
                    <a:picLocks noChangeAspect="1"/>
                  </p:cNvPicPr>
                  <p:nvPr/>
                </p:nvPicPr>
                <p:blipFill>
                  <a:blip r:embed="rId25">
                    <a:extLst/>
                  </a:blip>
                  <a:stretch>
                    <a:fillRect/>
                  </a:stretch>
                </p:blipFill>
                <p:spPr>
                  <a:xfrm>
                    <a:off x="541291" y="46471"/>
                    <a:ext cx="601641" cy="266979"/>
                  </a:xfrm>
                  <a:prstGeom prst="rect">
                    <a:avLst/>
                  </a:prstGeom>
                  <a:ln w="12700" cap="flat">
                    <a:noFill/>
                    <a:miter lim="400000"/>
                  </a:ln>
                  <a:effectLst/>
                </p:spPr>
              </p:pic>
              <p:pic>
                <p:nvPicPr>
                  <p:cNvPr id="142" name="image60.png" descr="NN_2017_Logo.png"/>
                  <p:cNvPicPr>
                    <a:picLocks noChangeAspect="1"/>
                  </p:cNvPicPr>
                  <p:nvPr/>
                </p:nvPicPr>
                <p:blipFill>
                  <a:blip r:embed="rId26">
                    <a:extLst/>
                  </a:blip>
                  <a:stretch>
                    <a:fillRect/>
                  </a:stretch>
                </p:blipFill>
                <p:spPr>
                  <a:xfrm>
                    <a:off x="1153398" y="39200"/>
                    <a:ext cx="278229" cy="281708"/>
                  </a:xfrm>
                  <a:prstGeom prst="rect">
                    <a:avLst/>
                  </a:prstGeom>
                  <a:ln w="12700" cap="flat">
                    <a:noFill/>
                    <a:miter lim="400000"/>
                  </a:ln>
                  <a:effectLst/>
                </p:spPr>
              </p:pic>
              <p:pic>
                <p:nvPicPr>
                  <p:cNvPr id="143" name="image61.png" descr="WWO_BackstageLogo.png"/>
                  <p:cNvPicPr>
                    <a:picLocks noChangeAspect="1"/>
                  </p:cNvPicPr>
                  <p:nvPr/>
                </p:nvPicPr>
                <p:blipFill>
                  <a:blip r:embed="rId27">
                    <a:extLst/>
                  </a:blip>
                  <a:stretch>
                    <a:fillRect/>
                  </a:stretch>
                </p:blipFill>
                <p:spPr>
                  <a:xfrm>
                    <a:off x="-1" y="0"/>
                    <a:ext cx="532171" cy="325970"/>
                  </a:xfrm>
                  <a:prstGeom prst="rect">
                    <a:avLst/>
                  </a:prstGeom>
                  <a:ln w="12700" cap="flat">
                    <a:noFill/>
                    <a:miter lim="400000"/>
                  </a:ln>
                  <a:effectLst/>
                </p:spPr>
              </p:pic>
            </p:grpSp>
            <p:sp>
              <p:nvSpPr>
                <p:cNvPr id="113" name="Shape 469"/>
                <p:cNvSpPr/>
                <p:nvPr/>
              </p:nvSpPr>
              <p:spPr>
                <a:xfrm>
                  <a:off x="2374499" y="1444528"/>
                  <a:ext cx="690426" cy="18466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000" b="1">
                      <a:solidFill>
                        <a:schemeClr val="accent6"/>
                      </a:solidFill>
                      <a:latin typeface="Century Gothic"/>
                      <a:ea typeface="Century Gothic"/>
                      <a:cs typeface="Century Gothic"/>
                      <a:sym typeface="Century Gothic"/>
                    </a:defRPr>
                  </a:lvl1pPr>
                </a:lstStyle>
                <a:p>
                  <a:pPr defTabSz="608387" hangingPunct="0"/>
                  <a:r>
                    <a:rPr kern="0" dirty="0">
                      <a:solidFill>
                        <a:srgbClr val="3C4C5D"/>
                      </a:solidFill>
                    </a:rPr>
                    <a:t>ACTIVATIONS   </a:t>
                  </a:r>
                </a:p>
              </p:txBody>
            </p:sp>
            <p:sp>
              <p:nvSpPr>
                <p:cNvPr id="114" name="Shape 405"/>
                <p:cNvSpPr/>
                <p:nvPr/>
              </p:nvSpPr>
              <p:spPr>
                <a:xfrm>
                  <a:off x="3937760" y="4118534"/>
                  <a:ext cx="987576" cy="144631"/>
                </a:xfrm>
                <a:prstGeom prst="rect">
                  <a:avLst/>
                </a:prstGeom>
                <a:ln w="12700">
                  <a:miter lim="400000"/>
                </a:ln>
                <a:extLst>
                  <a:ext uri="{C572A759-6A51-4108-AA02-DFA0A04FC94B}">
                    <ma14:wrappingTextBoxFlag xmlns:ma14="http://schemas.microsoft.com/office/mac/drawingml/2011/main" val="1"/>
                  </a:ext>
                </a:extLst>
              </p:spPr>
              <p:txBody>
                <a:bodyPr lIns="19288" tIns="19288" rIns="19288" bIns="19288">
                  <a:spAutoFit/>
                </a:bodyPr>
                <a:lstStyle>
                  <a:lvl1pPr defTabSz="457178">
                    <a:defRPr sz="1000" b="1">
                      <a:solidFill>
                        <a:srgbClr val="00B0F0"/>
                      </a:solidFill>
                      <a:latin typeface="Century Gothic"/>
                      <a:ea typeface="Century Gothic"/>
                      <a:cs typeface="Century Gothic"/>
                      <a:sym typeface="Century Gothic"/>
                    </a:defRPr>
                  </a:lvl1pPr>
                </a:lstStyle>
                <a:p>
                  <a:pPr hangingPunct="0"/>
                  <a:r>
                    <a:rPr kern="0" dirty="0"/>
                    <a:t>NEWS + TALK</a:t>
                  </a:r>
                </a:p>
              </p:txBody>
            </p:sp>
            <p:grpSp>
              <p:nvGrpSpPr>
                <p:cNvPr id="115" name="Group 114"/>
                <p:cNvGrpSpPr>
                  <a:grpSpLocks noChangeAspect="1"/>
                </p:cNvGrpSpPr>
                <p:nvPr/>
              </p:nvGrpSpPr>
              <p:grpSpPr>
                <a:xfrm>
                  <a:off x="3114606" y="4325040"/>
                  <a:ext cx="2442210" cy="310349"/>
                  <a:chOff x="2996325" y="4231704"/>
                  <a:chExt cx="2827789" cy="359347"/>
                </a:xfrm>
              </p:grpSpPr>
              <p:grpSp>
                <p:nvGrpSpPr>
                  <p:cNvPr id="133" name="Group 446"/>
                  <p:cNvGrpSpPr/>
                  <p:nvPr/>
                </p:nvGrpSpPr>
                <p:grpSpPr>
                  <a:xfrm>
                    <a:off x="4934554" y="4259150"/>
                    <a:ext cx="889560" cy="304891"/>
                    <a:chOff x="14706" y="-14704"/>
                    <a:chExt cx="889559" cy="304889"/>
                  </a:xfrm>
                </p:grpSpPr>
                <p:pic>
                  <p:nvPicPr>
                    <p:cNvPr id="139" name="image46.png"/>
                    <p:cNvPicPr>
                      <a:picLocks noChangeAspect="1"/>
                    </p:cNvPicPr>
                    <p:nvPr/>
                  </p:nvPicPr>
                  <p:blipFill>
                    <a:blip r:embed="rId28">
                      <a:extLst/>
                    </a:blip>
                    <a:stretch>
                      <a:fillRect/>
                    </a:stretch>
                  </p:blipFill>
                  <p:spPr>
                    <a:xfrm>
                      <a:off x="14706" y="-14704"/>
                      <a:ext cx="365474" cy="304889"/>
                    </a:xfrm>
                    <a:prstGeom prst="rect">
                      <a:avLst/>
                    </a:prstGeom>
                    <a:ln w="12700" cap="flat">
                      <a:noFill/>
                      <a:miter lim="400000"/>
                    </a:ln>
                    <a:effectLst/>
                  </p:spPr>
                </p:pic>
                <p:pic>
                  <p:nvPicPr>
                    <p:cNvPr id="140" name="image47.png"/>
                    <p:cNvPicPr>
                      <a:picLocks noChangeAspect="1"/>
                    </p:cNvPicPr>
                    <p:nvPr/>
                  </p:nvPicPr>
                  <p:blipFill>
                    <a:blip r:embed="rId29">
                      <a:extLst/>
                    </a:blip>
                    <a:stretch>
                      <a:fillRect/>
                    </a:stretch>
                  </p:blipFill>
                  <p:spPr>
                    <a:xfrm>
                      <a:off x="475260" y="15833"/>
                      <a:ext cx="429005" cy="273221"/>
                    </a:xfrm>
                    <a:prstGeom prst="rect">
                      <a:avLst/>
                    </a:prstGeom>
                    <a:ln w="12700" cap="flat">
                      <a:noFill/>
                      <a:miter lim="400000"/>
                    </a:ln>
                    <a:effectLst/>
                  </p:spPr>
                </p:pic>
              </p:grpSp>
              <p:grpSp>
                <p:nvGrpSpPr>
                  <p:cNvPr id="134" name="Group 449"/>
                  <p:cNvGrpSpPr/>
                  <p:nvPr/>
                </p:nvGrpSpPr>
                <p:grpSpPr>
                  <a:xfrm>
                    <a:off x="3586773" y="4231704"/>
                    <a:ext cx="758462" cy="359347"/>
                    <a:chOff x="-2" y="-2"/>
                    <a:chExt cx="758461" cy="359345"/>
                  </a:xfrm>
                </p:grpSpPr>
                <p:pic>
                  <p:nvPicPr>
                    <p:cNvPr id="137" name="image48.png" descr="https://upload.wikimedia.org/wikipedia/commons/thumb/e/e3/CNBC_logo.svg/1280px-CNBC_logo.svg.png"/>
                    <p:cNvPicPr>
                      <a:picLocks noChangeAspect="1"/>
                    </p:cNvPicPr>
                    <p:nvPr/>
                  </p:nvPicPr>
                  <p:blipFill>
                    <a:blip r:embed="rId30">
                      <a:extLst/>
                    </a:blip>
                    <a:stretch>
                      <a:fillRect/>
                    </a:stretch>
                  </p:blipFill>
                  <p:spPr>
                    <a:xfrm>
                      <a:off x="-2" y="26279"/>
                      <a:ext cx="345171" cy="272159"/>
                    </a:xfrm>
                    <a:prstGeom prst="rect">
                      <a:avLst/>
                    </a:prstGeom>
                    <a:ln w="12700" cap="flat">
                      <a:noFill/>
                      <a:miter lim="400000"/>
                    </a:ln>
                    <a:effectLst/>
                  </p:spPr>
                </p:pic>
                <p:pic>
                  <p:nvPicPr>
                    <p:cNvPr id="138" name="image49.png"/>
                    <p:cNvPicPr>
                      <a:picLocks noChangeAspect="1"/>
                    </p:cNvPicPr>
                    <p:nvPr/>
                  </p:nvPicPr>
                  <p:blipFill>
                    <a:blip r:embed="rId31">
                      <a:extLst/>
                    </a:blip>
                    <a:stretch>
                      <a:fillRect/>
                    </a:stretch>
                  </p:blipFill>
                  <p:spPr>
                    <a:xfrm>
                      <a:off x="418564" y="-2"/>
                      <a:ext cx="339895" cy="359345"/>
                    </a:xfrm>
                    <a:prstGeom prst="rect">
                      <a:avLst/>
                    </a:prstGeom>
                    <a:ln w="12700" cap="flat">
                      <a:noFill/>
                      <a:miter lim="400000"/>
                    </a:ln>
                    <a:effectLst/>
                  </p:spPr>
                </p:pic>
              </p:grpSp>
              <p:pic>
                <p:nvPicPr>
                  <p:cNvPr id="135" name="image51.png"/>
                  <p:cNvPicPr>
                    <a:picLocks noChangeAspect="1"/>
                  </p:cNvPicPr>
                  <p:nvPr/>
                </p:nvPicPr>
                <p:blipFill>
                  <a:blip r:embed="rId32">
                    <a:extLst/>
                  </a:blip>
                  <a:stretch>
                    <a:fillRect/>
                  </a:stretch>
                </p:blipFill>
                <p:spPr>
                  <a:xfrm>
                    <a:off x="2996325" y="4304662"/>
                    <a:ext cx="449529" cy="215639"/>
                  </a:xfrm>
                  <a:prstGeom prst="rect">
                    <a:avLst/>
                  </a:prstGeom>
                  <a:ln w="12700" cap="flat">
                    <a:noFill/>
                    <a:miter lim="400000"/>
                  </a:ln>
                  <a:effectLst/>
                </p:spPr>
              </p:pic>
              <p:pic>
                <p:nvPicPr>
                  <p:cNvPr id="136" name="site-logo.png"/>
                  <p:cNvPicPr>
                    <a:picLocks noChangeAspect="1"/>
                  </p:cNvPicPr>
                  <p:nvPr/>
                </p:nvPicPr>
                <p:blipFill>
                  <a:blip r:embed="rId33">
                    <a:extLst/>
                  </a:blip>
                  <a:stretch>
                    <a:fillRect/>
                  </a:stretch>
                </p:blipFill>
                <p:spPr>
                  <a:xfrm>
                    <a:off x="4370099" y="4268485"/>
                    <a:ext cx="488532" cy="240055"/>
                  </a:xfrm>
                  <a:prstGeom prst="rect">
                    <a:avLst/>
                  </a:prstGeom>
                  <a:ln w="12700">
                    <a:miter lim="400000"/>
                  </a:ln>
                </p:spPr>
              </p:pic>
            </p:grpSp>
            <p:sp>
              <p:nvSpPr>
                <p:cNvPr id="116" name="Shape 408"/>
                <p:cNvSpPr/>
                <p:nvPr/>
              </p:nvSpPr>
              <p:spPr>
                <a:xfrm>
                  <a:off x="2364438" y="3499011"/>
                  <a:ext cx="802280" cy="154370"/>
                </a:xfrm>
                <a:prstGeom prst="rect">
                  <a:avLst/>
                </a:prstGeom>
                <a:ln w="12700">
                  <a:miter lim="400000"/>
                </a:ln>
                <a:extLst>
                  <a:ext uri="{C572A759-6A51-4108-AA02-DFA0A04FC94B}">
                    <ma14:wrappingTextBoxFlag xmlns:ma14="http://schemas.microsoft.com/office/mac/drawingml/2011/main" val="1"/>
                  </a:ext>
                </a:extLst>
              </p:spPr>
              <p:txBody>
                <a:bodyPr lIns="25718" tIns="25718" rIns="25718" bIns="25718">
                  <a:spAutoFit/>
                </a:bodyPr>
                <a:lstStyle>
                  <a:lvl1pPr algn="r" defTabSz="457178">
                    <a:defRPr sz="1000" b="1">
                      <a:solidFill>
                        <a:srgbClr val="00B0F0"/>
                      </a:solidFill>
                      <a:latin typeface="Century Gothic"/>
                      <a:ea typeface="Century Gothic"/>
                      <a:cs typeface="Century Gothic"/>
                      <a:sym typeface="Century Gothic"/>
                    </a:defRPr>
                  </a:lvl1pPr>
                </a:lstStyle>
                <a:p>
                  <a:pPr hangingPunct="0"/>
                  <a:r>
                    <a:rPr kern="0" dirty="0"/>
                    <a:t>SPORTS</a:t>
                  </a:r>
                </a:p>
              </p:txBody>
            </p:sp>
            <p:grpSp>
              <p:nvGrpSpPr>
                <p:cNvPr id="117" name="Group 116"/>
                <p:cNvGrpSpPr>
                  <a:grpSpLocks noChangeAspect="1"/>
                </p:cNvGrpSpPr>
                <p:nvPr/>
              </p:nvGrpSpPr>
              <p:grpSpPr>
                <a:xfrm>
                  <a:off x="1362413" y="3683164"/>
                  <a:ext cx="2038351" cy="280881"/>
                  <a:chOff x="1105276" y="3724851"/>
                  <a:chExt cx="2264929" cy="312103"/>
                </a:xfrm>
              </p:grpSpPr>
              <p:grpSp>
                <p:nvGrpSpPr>
                  <p:cNvPr id="126" name="Group 456"/>
                  <p:cNvGrpSpPr/>
                  <p:nvPr/>
                </p:nvGrpSpPr>
                <p:grpSpPr>
                  <a:xfrm>
                    <a:off x="1105276" y="3724851"/>
                    <a:ext cx="1689928" cy="312103"/>
                    <a:chOff x="21165" y="5276"/>
                    <a:chExt cx="1689927" cy="312102"/>
                  </a:xfrm>
                </p:grpSpPr>
                <p:pic>
                  <p:nvPicPr>
                    <p:cNvPr id="129" name="image52.png"/>
                    <p:cNvPicPr>
                      <a:picLocks noChangeAspect="1"/>
                    </p:cNvPicPr>
                    <p:nvPr/>
                  </p:nvPicPr>
                  <p:blipFill>
                    <a:blip r:embed="rId34">
                      <a:extLst/>
                    </a:blip>
                    <a:stretch>
                      <a:fillRect/>
                    </a:stretch>
                  </p:blipFill>
                  <p:spPr>
                    <a:xfrm>
                      <a:off x="1186023" y="92389"/>
                      <a:ext cx="525069" cy="136861"/>
                    </a:xfrm>
                    <a:prstGeom prst="rect">
                      <a:avLst/>
                    </a:prstGeom>
                    <a:ln w="12700" cap="flat">
                      <a:noFill/>
                      <a:miter lim="400000"/>
                    </a:ln>
                    <a:effectLst/>
                  </p:spPr>
                </p:pic>
                <p:pic>
                  <p:nvPicPr>
                    <p:cNvPr id="130" name="image53.png"/>
                    <p:cNvPicPr>
                      <a:picLocks noChangeAspect="1"/>
                    </p:cNvPicPr>
                    <p:nvPr/>
                  </p:nvPicPr>
                  <p:blipFill>
                    <a:blip r:embed="rId35">
                      <a:extLst/>
                    </a:blip>
                    <a:stretch>
                      <a:fillRect/>
                    </a:stretch>
                  </p:blipFill>
                  <p:spPr>
                    <a:xfrm>
                      <a:off x="21165" y="5276"/>
                      <a:ext cx="240364" cy="312102"/>
                    </a:xfrm>
                    <a:prstGeom prst="rect">
                      <a:avLst/>
                    </a:prstGeom>
                    <a:ln w="12700" cap="flat">
                      <a:noFill/>
                      <a:miter lim="400000"/>
                    </a:ln>
                    <a:effectLst/>
                  </p:spPr>
                </p:pic>
                <p:pic>
                  <p:nvPicPr>
                    <p:cNvPr id="131" name="image54.png"/>
                    <p:cNvPicPr>
                      <a:picLocks noChangeAspect="1"/>
                    </p:cNvPicPr>
                    <p:nvPr/>
                  </p:nvPicPr>
                  <p:blipFill>
                    <a:blip r:embed="rId36">
                      <a:extLst/>
                    </a:blip>
                    <a:stretch>
                      <a:fillRect/>
                    </a:stretch>
                  </p:blipFill>
                  <p:spPr>
                    <a:xfrm>
                      <a:off x="338483" y="38933"/>
                      <a:ext cx="255906" cy="244784"/>
                    </a:xfrm>
                    <a:prstGeom prst="rect">
                      <a:avLst/>
                    </a:prstGeom>
                    <a:ln w="12700" cap="flat">
                      <a:noFill/>
                      <a:miter lim="400000"/>
                    </a:ln>
                    <a:effectLst/>
                  </p:spPr>
                </p:pic>
                <p:pic>
                  <p:nvPicPr>
                    <p:cNvPr id="132" name="image55.png"/>
                    <p:cNvPicPr>
                      <a:picLocks noChangeAspect="1"/>
                    </p:cNvPicPr>
                    <p:nvPr/>
                  </p:nvPicPr>
                  <p:blipFill>
                    <a:blip r:embed="rId37">
                      <a:extLst/>
                    </a:blip>
                    <a:stretch>
                      <a:fillRect/>
                    </a:stretch>
                  </p:blipFill>
                  <p:spPr>
                    <a:xfrm>
                      <a:off x="650179" y="45782"/>
                      <a:ext cx="481113" cy="231087"/>
                    </a:xfrm>
                    <a:prstGeom prst="rect">
                      <a:avLst/>
                    </a:prstGeom>
                    <a:ln w="12700" cap="flat">
                      <a:noFill/>
                      <a:miter lim="400000"/>
                    </a:ln>
                    <a:effectLst/>
                  </p:spPr>
                </p:pic>
              </p:grpSp>
              <p:pic>
                <p:nvPicPr>
                  <p:cNvPr id="127" name="image64.gif"/>
                  <p:cNvPicPr>
                    <a:picLocks noChangeAspect="1"/>
                  </p:cNvPicPr>
                  <p:nvPr/>
                </p:nvPicPr>
                <p:blipFill>
                  <a:blip r:embed="rId38">
                    <a:extLst/>
                  </a:blip>
                  <a:stretch>
                    <a:fillRect/>
                  </a:stretch>
                </p:blipFill>
                <p:spPr>
                  <a:xfrm>
                    <a:off x="3140793" y="3762126"/>
                    <a:ext cx="229412" cy="259624"/>
                  </a:xfrm>
                  <a:prstGeom prst="rect">
                    <a:avLst/>
                  </a:prstGeom>
                  <a:ln w="12700">
                    <a:miter lim="400000"/>
                  </a:ln>
                </p:spPr>
              </p:pic>
              <p:pic>
                <p:nvPicPr>
                  <p:cNvPr id="128" name="MastersTournamentLogo.svg.png"/>
                  <p:cNvPicPr>
                    <a:picLocks noChangeAspect="1"/>
                  </p:cNvPicPr>
                  <p:nvPr/>
                </p:nvPicPr>
                <p:blipFill>
                  <a:blip r:embed="rId39">
                    <a:extLst/>
                  </a:blip>
                  <a:stretch>
                    <a:fillRect/>
                  </a:stretch>
                </p:blipFill>
                <p:spPr>
                  <a:xfrm>
                    <a:off x="2848417" y="3724851"/>
                    <a:ext cx="229412" cy="285788"/>
                  </a:xfrm>
                  <a:prstGeom prst="rect">
                    <a:avLst/>
                  </a:prstGeom>
                  <a:ln w="12700">
                    <a:miter lim="400000"/>
                  </a:ln>
                </p:spPr>
              </p:pic>
            </p:grpSp>
            <p:grpSp>
              <p:nvGrpSpPr>
                <p:cNvPr id="118" name="Group 117"/>
                <p:cNvGrpSpPr/>
                <p:nvPr/>
              </p:nvGrpSpPr>
              <p:grpSpPr>
                <a:xfrm>
                  <a:off x="1336601" y="2229290"/>
                  <a:ext cx="1542578" cy="360212"/>
                  <a:chOff x="1278986" y="2250455"/>
                  <a:chExt cx="1542578" cy="360212"/>
                </a:xfrm>
              </p:grpSpPr>
              <p:sp>
                <p:nvSpPr>
                  <p:cNvPr id="119" name="Shape 473"/>
                  <p:cNvSpPr/>
                  <p:nvPr/>
                </p:nvSpPr>
                <p:spPr>
                  <a:xfrm>
                    <a:off x="1726279" y="2317924"/>
                    <a:ext cx="1095285" cy="144631"/>
                  </a:xfrm>
                  <a:prstGeom prst="rect">
                    <a:avLst/>
                  </a:prstGeom>
                  <a:ln w="12700">
                    <a:miter lim="400000"/>
                  </a:ln>
                  <a:extLst>
                    <a:ext uri="{C572A759-6A51-4108-AA02-DFA0A04FC94B}">
                      <ma14:wrappingTextBoxFlag xmlns:ma14="http://schemas.microsoft.com/office/mac/drawingml/2011/main" val="1"/>
                    </a:ext>
                  </a:extLst>
                </p:spPr>
                <p:txBody>
                  <a:bodyPr lIns="19288" tIns="19288" rIns="19288" bIns="19288">
                    <a:spAutoFit/>
                  </a:bodyPr>
                  <a:lstStyle>
                    <a:lvl1pPr algn="r" defTabSz="342882">
                      <a:defRPr sz="1000" b="1">
                        <a:solidFill>
                          <a:schemeClr val="accent6"/>
                        </a:solidFill>
                        <a:latin typeface="Century Gothic"/>
                        <a:ea typeface="Century Gothic"/>
                        <a:cs typeface="Century Gothic"/>
                        <a:sym typeface="Century Gothic"/>
                      </a:defRPr>
                    </a:lvl1pPr>
                  </a:lstStyle>
                  <a:p>
                    <a:pPr hangingPunct="0"/>
                    <a:r>
                      <a:rPr kern="0" dirty="0">
                        <a:solidFill>
                          <a:srgbClr val="3C4C5D"/>
                        </a:solidFill>
                      </a:rPr>
                      <a:t>TALENT</a:t>
                    </a:r>
                  </a:p>
                </p:txBody>
              </p:sp>
              <p:pic>
                <p:nvPicPr>
                  <p:cNvPr id="120" name="image37.png"/>
                  <p:cNvPicPr>
                    <a:picLocks noChangeAspect="1"/>
                  </p:cNvPicPr>
                  <p:nvPr/>
                </p:nvPicPr>
                <p:blipFill>
                  <a:blip r:embed="rId40">
                    <a:extLst/>
                  </a:blip>
                  <a:stretch>
                    <a:fillRect/>
                  </a:stretch>
                </p:blipFill>
                <p:spPr>
                  <a:xfrm>
                    <a:off x="2008087" y="2250455"/>
                    <a:ext cx="311913" cy="320044"/>
                  </a:xfrm>
                  <a:prstGeom prst="rect">
                    <a:avLst/>
                  </a:prstGeom>
                  <a:ln w="12700" cap="flat">
                    <a:noFill/>
                    <a:miter lim="400000"/>
                  </a:ln>
                  <a:effectLst/>
                </p:spPr>
              </p:pic>
              <p:sp>
                <p:nvSpPr>
                  <p:cNvPr id="121" name="Shape 475"/>
                  <p:cNvSpPr/>
                  <p:nvPr/>
                </p:nvSpPr>
                <p:spPr>
                  <a:xfrm>
                    <a:off x="1971410" y="2509677"/>
                    <a:ext cx="385267" cy="96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718" tIns="25718" rIns="25718" bIns="25718" numCol="1" anchor="t">
                    <a:spAutoFit/>
                  </a:bodyPr>
                  <a:lstStyle/>
                  <a:p>
                    <a:pPr algn="ctr" defTabSz="342298" hangingPunct="0">
                      <a:defRPr sz="400">
                        <a:latin typeface="Century Gothic"/>
                        <a:ea typeface="Century Gothic"/>
                        <a:cs typeface="Century Gothic"/>
                        <a:sym typeface="Century Gothic"/>
                      </a:defRPr>
                    </a:pPr>
                    <a:r>
                      <a:rPr sz="500" kern="0" dirty="0">
                        <a:solidFill>
                          <a:srgbClr val="000000"/>
                        </a:solidFill>
                        <a:latin typeface="Arial"/>
                        <a:ea typeface="Century Gothic"/>
                        <a:cs typeface="Arial"/>
                        <a:sym typeface="Century Gothic"/>
                      </a:rPr>
                      <a:t>Kix</a:t>
                    </a:r>
                    <a:r>
                      <a:rPr lang="en-US" sz="500" kern="0" dirty="0">
                        <a:solidFill>
                          <a:srgbClr val="000000"/>
                        </a:solidFill>
                        <a:latin typeface="Arial"/>
                        <a:ea typeface="Century Gothic"/>
                        <a:cs typeface="Arial"/>
                        <a:sym typeface="Century Gothic"/>
                      </a:rPr>
                      <a:t> </a:t>
                    </a:r>
                    <a:r>
                      <a:rPr sz="500" kern="0" dirty="0">
                        <a:solidFill>
                          <a:srgbClr val="000000"/>
                        </a:solidFill>
                        <a:latin typeface="Arial"/>
                        <a:ea typeface="Century Gothic"/>
                        <a:cs typeface="Arial"/>
                        <a:sym typeface="Century Gothic"/>
                      </a:rPr>
                      <a:t>Broo</a:t>
                    </a:r>
                    <a:r>
                      <a:rPr lang="en-US" sz="500" kern="0" dirty="0">
                        <a:solidFill>
                          <a:srgbClr val="000000"/>
                        </a:solidFill>
                        <a:latin typeface="Arial"/>
                        <a:ea typeface="Century Gothic"/>
                        <a:cs typeface="Arial"/>
                        <a:sym typeface="Century Gothic"/>
                      </a:rPr>
                      <a:t>ks</a:t>
                    </a:r>
                    <a:endParaRPr sz="500" kern="0" dirty="0">
                      <a:solidFill>
                        <a:srgbClr val="000000"/>
                      </a:solidFill>
                      <a:latin typeface="Arial"/>
                      <a:ea typeface="Century Gothic"/>
                      <a:cs typeface="Arial"/>
                      <a:sym typeface="Century Gothic"/>
                    </a:endParaRPr>
                  </a:p>
                </p:txBody>
              </p:sp>
              <p:sp>
                <p:nvSpPr>
                  <p:cNvPr id="122" name="Shape 476"/>
                  <p:cNvSpPr/>
                  <p:nvPr/>
                </p:nvSpPr>
                <p:spPr>
                  <a:xfrm>
                    <a:off x="1705936" y="2501023"/>
                    <a:ext cx="282768" cy="1096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4289" tIns="34289" rIns="34289" bIns="34289" numCol="1" anchor="t">
                    <a:spAutoFit/>
                  </a:bodyPr>
                  <a:lstStyle/>
                  <a:p>
                    <a:pPr algn="ctr" defTabSz="608387" hangingPunct="0">
                      <a:defRPr sz="400">
                        <a:latin typeface="Century Gothic"/>
                        <a:ea typeface="Century Gothic"/>
                        <a:cs typeface="Century Gothic"/>
                        <a:sym typeface="Century Gothic"/>
                      </a:defRPr>
                    </a:pPr>
                    <a:r>
                      <a:rPr sz="500" kern="0" dirty="0">
                        <a:solidFill>
                          <a:srgbClr val="000000"/>
                        </a:solidFill>
                        <a:latin typeface="Arial"/>
                        <a:ea typeface="Century Gothic"/>
                        <a:cs typeface="Arial"/>
                        <a:sym typeface="Century Gothic"/>
                      </a:rPr>
                      <a:t>John</a:t>
                    </a:r>
                    <a:r>
                      <a:rPr lang="en-US" sz="500" kern="0" dirty="0">
                        <a:solidFill>
                          <a:srgbClr val="01588E"/>
                        </a:solidFill>
                        <a:latin typeface="Arial"/>
                        <a:ea typeface="Century Gothic"/>
                        <a:cs typeface="Arial"/>
                        <a:sym typeface="Century Gothic"/>
                      </a:rPr>
                      <a:t> </a:t>
                    </a:r>
                    <a:r>
                      <a:rPr sz="500" kern="0" dirty="0">
                        <a:solidFill>
                          <a:srgbClr val="000000"/>
                        </a:solidFill>
                        <a:latin typeface="Arial"/>
                        <a:ea typeface="Century Gothic"/>
                        <a:cs typeface="Arial"/>
                        <a:sym typeface="Century Gothic"/>
                      </a:rPr>
                      <a:t>Tesh</a:t>
                    </a:r>
                  </a:p>
                </p:txBody>
              </p:sp>
              <p:pic>
                <p:nvPicPr>
                  <p:cNvPr id="123" name="image38.png" descr="xcxf.png"/>
                  <p:cNvPicPr>
                    <a:picLocks noChangeAspect="1"/>
                  </p:cNvPicPr>
                  <p:nvPr/>
                </p:nvPicPr>
                <p:blipFill>
                  <a:blip r:embed="rId41">
                    <a:extLst/>
                  </a:blip>
                  <a:stretch>
                    <a:fillRect/>
                  </a:stretch>
                </p:blipFill>
                <p:spPr>
                  <a:xfrm>
                    <a:off x="1708649" y="2255921"/>
                    <a:ext cx="277343" cy="274326"/>
                  </a:xfrm>
                  <a:prstGeom prst="rect">
                    <a:avLst/>
                  </a:prstGeom>
                  <a:ln w="12700" cap="flat">
                    <a:noFill/>
                    <a:miter lim="400000"/>
                  </a:ln>
                  <a:effectLst/>
                </p:spPr>
              </p:pic>
              <p:pic>
                <p:nvPicPr>
                  <p:cNvPr id="124" name="image39.png"/>
                  <p:cNvPicPr>
                    <a:picLocks noChangeAspect="1"/>
                  </p:cNvPicPr>
                  <p:nvPr/>
                </p:nvPicPr>
                <p:blipFill>
                  <a:blip r:embed="rId42">
                    <a:extLst/>
                  </a:blip>
                  <a:stretch>
                    <a:fillRect/>
                  </a:stretch>
                </p:blipFill>
                <p:spPr>
                  <a:xfrm>
                    <a:off x="1343364" y="2256871"/>
                    <a:ext cx="279046" cy="274327"/>
                  </a:xfrm>
                  <a:prstGeom prst="rect">
                    <a:avLst/>
                  </a:prstGeom>
                  <a:ln w="12700" cap="flat">
                    <a:noFill/>
                    <a:miter lim="400000"/>
                  </a:ln>
                  <a:effectLst/>
                </p:spPr>
              </p:pic>
              <p:sp>
                <p:nvSpPr>
                  <p:cNvPr id="125" name="Shape 479"/>
                  <p:cNvSpPr/>
                  <p:nvPr/>
                </p:nvSpPr>
                <p:spPr>
                  <a:xfrm>
                    <a:off x="1278986" y="2501023"/>
                    <a:ext cx="407803" cy="1096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4289" tIns="34289" rIns="34289" bIns="34289" numCol="1" anchor="t">
                    <a:spAutoFit/>
                  </a:bodyPr>
                  <a:lstStyle/>
                  <a:p>
                    <a:pPr algn="ctr" defTabSz="608387" hangingPunct="0">
                      <a:defRPr sz="400">
                        <a:latin typeface="Century Gothic"/>
                        <a:ea typeface="Century Gothic"/>
                        <a:cs typeface="Century Gothic"/>
                        <a:sym typeface="Century Gothic"/>
                      </a:defRPr>
                    </a:pPr>
                    <a:r>
                      <a:rPr sz="500" kern="0" dirty="0">
                        <a:solidFill>
                          <a:srgbClr val="000000"/>
                        </a:solidFill>
                        <a:latin typeface="Arial"/>
                        <a:ea typeface="Century Gothic"/>
                        <a:cs typeface="Arial"/>
                        <a:sym typeface="Century Gothic"/>
                      </a:rPr>
                      <a:t>Boomer Esiason</a:t>
                    </a:r>
                  </a:p>
                </p:txBody>
              </p:sp>
            </p:grpSp>
          </p:grpSp>
          <p:pic>
            <p:nvPicPr>
              <p:cNvPr id="2" name="Picture 1" descr="2018_NCAA_Men's_Final_Four_logo.png"/>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2451510" y="1827696"/>
                <a:ext cx="239327" cy="242529"/>
              </a:xfrm>
              <a:prstGeom prst="rect">
                <a:avLst/>
              </a:prstGeom>
            </p:spPr>
          </p:pic>
          <p:pic>
            <p:nvPicPr>
              <p:cNvPr id="3" name="Picture 2" descr="BBMA_2017KOlogo.png"/>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960582" y="1848742"/>
                <a:ext cx="379654" cy="196471"/>
              </a:xfrm>
              <a:prstGeom prst="rect">
                <a:avLst/>
              </a:prstGeom>
            </p:spPr>
          </p:pic>
        </p:grpSp>
        <p:pic>
          <p:nvPicPr>
            <p:cNvPr id="97" name="Picture 96" descr="ROI.png"/>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3092973" y="960330"/>
              <a:ext cx="488671" cy="301295"/>
            </a:xfrm>
            <a:prstGeom prst="rect">
              <a:avLst/>
            </a:prstGeom>
          </p:spPr>
        </p:pic>
      </p:grpSp>
      <p:pic>
        <p:nvPicPr>
          <p:cNvPr id="164" name="image46.png" descr="Westwood-One-White-Logo-Separated.png"/>
          <p:cNvPicPr>
            <a:picLocks noChangeAspect="1"/>
          </p:cNvPicPr>
          <p:nvPr/>
        </p:nvPicPr>
        <p:blipFill>
          <a:blip r:embed="rId46">
            <a:extLst/>
          </a:blip>
          <a:stretch>
            <a:fillRect/>
          </a:stretch>
        </p:blipFill>
        <p:spPr>
          <a:xfrm>
            <a:off x="11452663" y="6443452"/>
            <a:ext cx="515492" cy="267048"/>
          </a:xfrm>
          <a:prstGeom prst="rect">
            <a:avLst/>
          </a:prstGeom>
          <a:ln w="12700" cap="flat">
            <a:noFill/>
            <a:miter lim="400000"/>
          </a:ln>
          <a:effectLst/>
        </p:spPr>
      </p:pic>
    </p:spTree>
    <p:extLst>
      <p:ext uri="{BB962C8B-B14F-4D97-AF65-F5344CB8AC3E}">
        <p14:creationId xmlns:p14="http://schemas.microsoft.com/office/powerpoint/2010/main" val="158202718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3771" y="1331360"/>
            <a:ext cx="11936828" cy="4693589"/>
          </a:xfrm>
          <a:prstGeom prst="rect">
            <a:avLst/>
          </a:prstGeom>
          <a:noFill/>
        </p:spPr>
        <p:txBody>
          <a:bodyPr wrap="none" lIns="91286" tIns="45718" rIns="91286" bIns="45718" rtlCol="0">
            <a:spAutoFit/>
          </a:bodyPr>
          <a:lstStyle/>
          <a:p>
            <a:r>
              <a:rPr lang="en-US" sz="2300" i="1" dirty="0"/>
              <a:t>“P&amp;G and other CPG giants have grown frustrated by narrow digital-ad targeting. </a:t>
            </a:r>
          </a:p>
          <a:p>
            <a:r>
              <a:rPr lang="en-US" sz="2300" i="1" dirty="0"/>
              <a:t>P&amp;G wants to speak to everyone, not a narrow target”, Fix explained, which is </a:t>
            </a:r>
          </a:p>
          <a:p>
            <a:r>
              <a:rPr lang="en-US" sz="2300" i="1" dirty="0"/>
              <a:t>why it has rediscovered radio.</a:t>
            </a:r>
          </a:p>
          <a:p>
            <a:endParaRPr lang="en-US" sz="2300" i="1" dirty="0"/>
          </a:p>
          <a:p>
            <a:r>
              <a:rPr lang="en-US" sz="2300" i="1" dirty="0"/>
              <a:t>“P&amp;G wants to reach as much of America as it can, once a week”, Fix explained. </a:t>
            </a:r>
          </a:p>
          <a:p>
            <a:r>
              <a:rPr lang="en-US" sz="2300" i="1" dirty="0"/>
              <a:t>While TV has been its media cornerstone, it’s a costly investment to use television</a:t>
            </a:r>
          </a:p>
          <a:p>
            <a:r>
              <a:rPr lang="en-US" sz="2300" i="1" dirty="0"/>
              <a:t>to reach 72% of the U.S. “The brands are looking to get the reach they want and</a:t>
            </a:r>
          </a:p>
          <a:p>
            <a:r>
              <a:rPr lang="en-US" sz="2300" i="1" dirty="0"/>
              <a:t>They can’t get it with TV,” Fix said. “Knowing that, radio seemed to be an option.”</a:t>
            </a:r>
          </a:p>
          <a:p>
            <a:endParaRPr lang="en-US" sz="2300" i="1" dirty="0"/>
          </a:p>
          <a:p>
            <a:r>
              <a:rPr lang="en-US" sz="2300" i="1" dirty="0"/>
              <a:t>P&amp;G is now augmenting its media portfolio with radio buys for some of it biggest</a:t>
            </a:r>
          </a:p>
          <a:p>
            <a:r>
              <a:rPr lang="en-US" sz="2300" i="1" dirty="0"/>
              <a:t>Brands  to reach Americans it can’t get through TV. “You saw 93% of household</a:t>
            </a:r>
          </a:p>
          <a:p>
            <a:r>
              <a:rPr lang="en-US" sz="2300" i="1" dirty="0"/>
              <a:t>Are listening to radio.  That’s the scale I need for my brands to reach the people </a:t>
            </a:r>
          </a:p>
          <a:p>
            <a:r>
              <a:rPr lang="en-US" sz="2300" i="1" dirty="0"/>
              <a:t>that buy them,” Fix said.</a:t>
            </a:r>
          </a:p>
        </p:txBody>
      </p:sp>
      <p:sp>
        <p:nvSpPr>
          <p:cNvPr id="8" name="TextBox 7"/>
          <p:cNvSpPr txBox="1"/>
          <p:nvPr/>
        </p:nvSpPr>
        <p:spPr>
          <a:xfrm>
            <a:off x="754292" y="1"/>
            <a:ext cx="10872663" cy="1107992"/>
          </a:xfrm>
          <a:prstGeom prst="rect">
            <a:avLst/>
          </a:prstGeom>
          <a:noFill/>
        </p:spPr>
        <p:txBody>
          <a:bodyPr wrap="square" lIns="91286" tIns="45718" rIns="91286" bIns="45718" rtlCol="0">
            <a:spAutoFit/>
          </a:bodyPr>
          <a:lstStyle/>
          <a:p>
            <a:r>
              <a:rPr lang="en-US" sz="3300" b="1" dirty="0">
                <a:solidFill>
                  <a:srgbClr val="FFFFFF"/>
                </a:solidFill>
              </a:rPr>
              <a:t>Digital  fraud and alarming TV audience erosion </a:t>
            </a:r>
          </a:p>
          <a:p>
            <a:r>
              <a:rPr lang="en-US" sz="3300" b="1" dirty="0">
                <a:solidFill>
                  <a:srgbClr val="FFFFFF"/>
                </a:solidFill>
              </a:rPr>
              <a:t>caused P&amp;G to return to radio</a:t>
            </a:r>
          </a:p>
        </p:txBody>
      </p:sp>
      <p:sp>
        <p:nvSpPr>
          <p:cNvPr id="9" name="TextBox 8"/>
          <p:cNvSpPr txBox="1"/>
          <p:nvPr/>
        </p:nvSpPr>
        <p:spPr>
          <a:xfrm>
            <a:off x="816555" y="6440462"/>
            <a:ext cx="2608407" cy="276999"/>
          </a:xfrm>
          <a:prstGeom prst="rect">
            <a:avLst/>
          </a:prstGeom>
          <a:noFill/>
        </p:spPr>
        <p:txBody>
          <a:bodyPr wrap="none" lIns="91286" tIns="45718" rIns="91286" bIns="45718" rtlCol="0">
            <a:spAutoFit/>
          </a:bodyPr>
          <a:lstStyle/>
          <a:p>
            <a:r>
              <a:rPr lang="en-US" sz="1200" dirty="0">
                <a:solidFill>
                  <a:schemeClr val="bg1"/>
                </a:solidFill>
              </a:rPr>
              <a:t>Inside Radio September 11, 2017</a:t>
            </a:r>
          </a:p>
        </p:txBody>
      </p:sp>
    </p:spTree>
    <p:extLst>
      <p:ext uri="{BB962C8B-B14F-4D97-AF65-F5344CB8AC3E}">
        <p14:creationId xmlns:p14="http://schemas.microsoft.com/office/powerpoint/2010/main" val="273288399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0299" y="1799795"/>
            <a:ext cx="11912616" cy="4011516"/>
          </a:xfrm>
          <a:prstGeom prst="rect">
            <a:avLst/>
          </a:prstGeom>
        </p:spPr>
      </p:pic>
      <p:sp>
        <p:nvSpPr>
          <p:cNvPr id="16" name="Title 1"/>
          <p:cNvSpPr txBox="1">
            <a:spLocks/>
          </p:cNvSpPr>
          <p:nvPr/>
        </p:nvSpPr>
        <p:spPr>
          <a:xfrm>
            <a:off x="661903" y="116157"/>
            <a:ext cx="10868297" cy="742408"/>
          </a:xfrm>
          <a:prstGeom prst="rect">
            <a:avLst/>
          </a:prstGeom>
        </p:spPr>
        <p:txBody>
          <a:bodyPr vert="horz" lIns="91318" tIns="45718" rIns="91318" bIns="45718"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pPr>
              <a:lnSpc>
                <a:spcPts val="4000"/>
              </a:lnSpc>
            </a:pPr>
            <a:r>
              <a:rPr lang="en-US" sz="3600" spc="0" dirty="0">
                <a:solidFill>
                  <a:prstClr val="white"/>
                </a:solidFill>
                <a:latin typeface="Century Gothic" panose="020B0502020202020204" pitchFamily="34" charset="0"/>
                <a:ea typeface="Verdana" panose="020B0604030504040204" pitchFamily="34" charset="0"/>
                <a:cs typeface="Verdana" panose="020B0604030504040204" pitchFamily="34" charset="0"/>
              </a:rPr>
              <a:t>Pay TV subscriptions are falling</a:t>
            </a:r>
          </a:p>
        </p:txBody>
      </p:sp>
      <p:sp>
        <p:nvSpPr>
          <p:cNvPr id="22" name="TextBox 26"/>
          <p:cNvSpPr txBox="1">
            <a:spLocks noChangeArrowheads="1"/>
          </p:cNvSpPr>
          <p:nvPr/>
        </p:nvSpPr>
        <p:spPr bwMode="auto">
          <a:xfrm>
            <a:off x="3" y="6437596"/>
            <a:ext cx="11530148"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8" tIns="45718" rIns="91318" bIns="45718">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456471" eaLnBrk="1" hangingPunct="1">
              <a:spcBef>
                <a:spcPct val="0"/>
              </a:spcBef>
              <a:spcAft>
                <a:spcPts val="1200"/>
              </a:spcAft>
              <a:buNone/>
            </a:pPr>
            <a:r>
              <a:rPr lang="en-US" altLang="en-US" sz="1100" dirty="0">
                <a:solidFill>
                  <a:prstClr val="white"/>
                </a:solidFill>
                <a:latin typeface="Century Gothic" panose="020B0502020202020204" pitchFamily="34" charset="0"/>
                <a:ea typeface="Verdana" panose="020B0604030504040204" pitchFamily="34" charset="0"/>
                <a:cs typeface="Verdana" panose="020B0604030504040204" pitchFamily="34" charset="0"/>
              </a:rPr>
              <a:t>Source: Company reports, </a:t>
            </a:r>
            <a:r>
              <a:rPr lang="en-US" altLang="en-US" sz="1100" dirty="0" err="1">
                <a:solidFill>
                  <a:prstClr val="white"/>
                </a:solidFill>
                <a:latin typeface="Century Gothic" panose="020B0502020202020204" pitchFamily="34" charset="0"/>
                <a:ea typeface="Verdana" panose="020B0604030504040204" pitchFamily="34" charset="0"/>
                <a:cs typeface="Verdana" panose="020B0604030504040204" pitchFamily="34" charset="0"/>
              </a:rPr>
              <a:t>MoffettNathanson</a:t>
            </a:r>
            <a:r>
              <a:rPr lang="en-US" altLang="en-US" sz="1100" dirty="0">
                <a:solidFill>
                  <a:prstClr val="white"/>
                </a:solidFill>
                <a:latin typeface="Century Gothic" panose="020B0502020202020204" pitchFamily="34" charset="0"/>
                <a:ea typeface="Verdana" panose="020B0604030504040204" pitchFamily="34" charset="0"/>
                <a:cs typeface="Verdana" panose="020B0604030504040204" pitchFamily="34" charset="0"/>
              </a:rPr>
              <a:t> estimates and analysis, Sling TV and DirecTV Now Excluded </a:t>
            </a:r>
          </a:p>
        </p:txBody>
      </p:sp>
      <p:sp>
        <p:nvSpPr>
          <p:cNvPr id="26" name="TextBox 25"/>
          <p:cNvSpPr txBox="1"/>
          <p:nvPr/>
        </p:nvSpPr>
        <p:spPr>
          <a:xfrm>
            <a:off x="2936639" y="1176497"/>
            <a:ext cx="6318724" cy="338555"/>
          </a:xfrm>
          <a:prstGeom prst="rect">
            <a:avLst/>
          </a:prstGeom>
          <a:noFill/>
        </p:spPr>
        <p:txBody>
          <a:bodyPr wrap="square" lIns="91318" tIns="45718" rIns="91318" bIns="45718" rtlCol="0">
            <a:spAutoFit/>
          </a:bodyPr>
          <a:lstStyle/>
          <a:p>
            <a:pPr algn="ctr" defTabSz="913017"/>
            <a:r>
              <a:rPr lang="en-US" sz="1600" b="1" dirty="0">
                <a:solidFill>
                  <a:srgbClr val="003463"/>
                </a:solidFill>
                <a:latin typeface="Century Gothic" panose="020B0502020202020204" pitchFamily="34" charset="0"/>
                <a:ea typeface="Verdana" panose="020B0604030504040204" pitchFamily="34" charset="0"/>
                <a:cs typeface="Verdana" panose="020B0604030504040204" pitchFamily="34" charset="0"/>
              </a:rPr>
              <a:t>Pay TV subscriber growth, Q1 2010 to present</a:t>
            </a:r>
          </a:p>
        </p:txBody>
      </p:sp>
    </p:spTree>
    <p:extLst>
      <p:ext uri="{BB962C8B-B14F-4D97-AF65-F5344CB8AC3E}">
        <p14:creationId xmlns:p14="http://schemas.microsoft.com/office/powerpoint/2010/main" val="4006898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497" y="4645136"/>
            <a:ext cx="3521915" cy="639723"/>
          </a:xfrm>
          <a:prstGeom prst="rect">
            <a:avLst/>
          </a:prstGeom>
        </p:spPr>
      </p:pic>
      <p:sp>
        <p:nvSpPr>
          <p:cNvPr id="4" name="Rectangle 3"/>
          <p:cNvSpPr/>
          <p:nvPr/>
        </p:nvSpPr>
        <p:spPr>
          <a:xfrm>
            <a:off x="283168" y="1244025"/>
            <a:ext cx="6115664" cy="3105979"/>
          </a:xfrm>
          <a:prstGeom prst="rect">
            <a:avLst/>
          </a:prstGeom>
        </p:spPr>
        <p:txBody>
          <a:bodyPr wrap="square" lIns="91318" tIns="45718" rIns="91318" bIns="45718">
            <a:spAutoFit/>
          </a:bodyPr>
          <a:lstStyle/>
          <a:p>
            <a:pPr marR="808405" defTabSz="913017" fontAlgn="base">
              <a:lnSpc>
                <a:spcPts val="4700"/>
              </a:lnSpc>
              <a:spcAft>
                <a:spcPts val="1500"/>
              </a:spcAft>
            </a:pPr>
            <a:r>
              <a:rPr lang="en-US" sz="4800" b="1" dirty="0">
                <a:solidFill>
                  <a:prstClr val="white"/>
                </a:solidFill>
                <a:latin typeface="Century Gothic"/>
                <a:ea typeface="Times New Roman" panose="02020603050405020304" pitchFamily="18" charset="0"/>
              </a:rPr>
              <a:t>“Nearly half of Millennials and Gen Xers don't watch any traditional TV”</a:t>
            </a:r>
            <a:endParaRPr lang="en-US" sz="4800" b="1" dirty="0">
              <a:solidFill>
                <a:prstClr val="white"/>
              </a:solidFill>
              <a:latin typeface="Century Gothic"/>
              <a:ea typeface="Calibri" panose="020F0502020204030204" pitchFamily="34" charset="0"/>
            </a:endParaRPr>
          </a:p>
        </p:txBody>
      </p:sp>
      <p:sp>
        <p:nvSpPr>
          <p:cNvPr id="6" name="TextBox 5"/>
          <p:cNvSpPr txBox="1"/>
          <p:nvPr/>
        </p:nvSpPr>
        <p:spPr>
          <a:xfrm>
            <a:off x="263505" y="5276797"/>
            <a:ext cx="2140331" cy="338555"/>
          </a:xfrm>
          <a:prstGeom prst="rect">
            <a:avLst/>
          </a:prstGeom>
          <a:noFill/>
        </p:spPr>
        <p:txBody>
          <a:bodyPr wrap="none" lIns="91318" tIns="45718" rIns="91318" bIns="45718" rtlCol="0">
            <a:spAutoFit/>
          </a:bodyPr>
          <a:lstStyle/>
          <a:p>
            <a:pPr defTabSz="913017"/>
            <a:r>
              <a:rPr lang="en-US" sz="1600" dirty="0">
                <a:solidFill>
                  <a:prstClr val="white"/>
                </a:solidFill>
                <a:latin typeface="Century Gothic"/>
              </a:rPr>
              <a:t>September 22, 2017</a:t>
            </a:r>
          </a:p>
        </p:txBody>
      </p:sp>
      <p:sp>
        <p:nvSpPr>
          <p:cNvPr id="9" name="Rectangle 8"/>
          <p:cNvSpPr/>
          <p:nvPr/>
        </p:nvSpPr>
        <p:spPr>
          <a:xfrm>
            <a:off x="6526731" y="933468"/>
            <a:ext cx="5409711" cy="4991111"/>
          </a:xfrm>
          <a:prstGeom prst="rect">
            <a:avLst/>
          </a:prstGeom>
        </p:spPr>
        <p:txBody>
          <a:bodyPr wrap="square" lIns="91318" tIns="45718" rIns="91318" bIns="45718">
            <a:spAutoFit/>
          </a:bodyPr>
          <a:lstStyle/>
          <a:p>
            <a:pPr defTabSz="913017">
              <a:lnSpc>
                <a:spcPts val="2800"/>
              </a:lnSpc>
              <a:spcAft>
                <a:spcPts val="1800"/>
              </a:spcAft>
            </a:pPr>
            <a:r>
              <a:rPr lang="en-US" sz="2400" dirty="0">
                <a:solidFill>
                  <a:srgbClr val="000000"/>
                </a:solidFill>
                <a:latin typeface="Century Gothic"/>
              </a:rPr>
              <a:t>“Almost half of adults 22 to 45 years old are watching absolutely no content on traditional TV platforms, according to a new study by Omnicom Media Group agency Hearts &amp; Science.”</a:t>
            </a:r>
          </a:p>
          <a:p>
            <a:pPr defTabSz="913017">
              <a:lnSpc>
                <a:spcPts val="2800"/>
              </a:lnSpc>
              <a:spcAft>
                <a:spcPts val="1800"/>
              </a:spcAft>
            </a:pPr>
            <a:r>
              <a:rPr lang="en-US" sz="2400" dirty="0">
                <a:solidFill>
                  <a:srgbClr val="000000"/>
                </a:solidFill>
                <a:latin typeface="Century Gothic"/>
              </a:rPr>
              <a:t>“It's pretty scary,” says Hearts &amp; Science CEO Scott Hagedorn, referring to the group as “unreachable” by marketers. “We are not reaching young audiences effectively, just over-indexing on older viewers on TV.”</a:t>
            </a:r>
          </a:p>
        </p:txBody>
      </p:sp>
    </p:spTree>
    <p:extLst>
      <p:ext uri="{BB962C8B-B14F-4D97-AF65-F5344CB8AC3E}">
        <p14:creationId xmlns:p14="http://schemas.microsoft.com/office/powerpoint/2010/main" val="41418297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9692" y="1558237"/>
            <a:ext cx="11912616" cy="4151736"/>
          </a:xfrm>
          <a:prstGeom prst="rect">
            <a:avLst/>
          </a:prstGeom>
        </p:spPr>
      </p:pic>
      <p:sp>
        <p:nvSpPr>
          <p:cNvPr id="24" name="Title 1"/>
          <p:cNvSpPr txBox="1">
            <a:spLocks/>
          </p:cNvSpPr>
          <p:nvPr/>
        </p:nvSpPr>
        <p:spPr>
          <a:xfrm>
            <a:off x="181948" y="345320"/>
            <a:ext cx="11828207" cy="400849"/>
          </a:xfrm>
          <a:prstGeom prst="rect">
            <a:avLst/>
          </a:prstGeom>
        </p:spPr>
        <p:txBody>
          <a:bodyPr vert="horz" lIns="91318" tIns="45718" rIns="91318" bIns="45718"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pPr>
              <a:lnSpc>
                <a:spcPts val="3067"/>
              </a:lnSpc>
              <a:defRPr/>
            </a:pPr>
            <a:r>
              <a:rPr lang="en-US" sz="4000" spc="0" dirty="0">
                <a:solidFill>
                  <a:prstClr val="white"/>
                </a:solidFill>
                <a:latin typeface="Century Gothic" panose="020B0502020202020204" pitchFamily="34" charset="0"/>
                <a:ea typeface="Verdana" panose="020B0604030504040204" pitchFamily="34" charset="0"/>
                <a:cs typeface="Verdana" panose="020B0604030504040204" pitchFamily="34" charset="0"/>
              </a:rPr>
              <a:t>Cable ads reach fewer and fewer consumers</a:t>
            </a:r>
          </a:p>
        </p:txBody>
      </p:sp>
      <p:sp>
        <p:nvSpPr>
          <p:cNvPr id="27" name="TextBox 26"/>
          <p:cNvSpPr txBox="1">
            <a:spLocks noChangeArrowheads="1"/>
          </p:cNvSpPr>
          <p:nvPr/>
        </p:nvSpPr>
        <p:spPr bwMode="auto">
          <a:xfrm>
            <a:off x="1" y="6254453"/>
            <a:ext cx="9970043" cy="6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8" tIns="45718" rIns="91318" bIns="45718">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608595">
              <a:spcBef>
                <a:spcPts val="0"/>
              </a:spcBef>
              <a:buNone/>
            </a:pPr>
            <a:r>
              <a:rPr lang="en-US" altLang="en-US" sz="1100" dirty="0">
                <a:solidFill>
                  <a:prstClr val="white"/>
                </a:solidFill>
                <a:latin typeface="Century Gothic" panose="020B0502020202020204" pitchFamily="34" charset="0"/>
                <a:ea typeface="Verdana" panose="020B0604030504040204" pitchFamily="34" charset="0"/>
                <a:cs typeface="Verdana" panose="020B0604030504040204" pitchFamily="34" charset="0"/>
              </a:rPr>
              <a:t>Source: </a:t>
            </a:r>
            <a:r>
              <a:rPr lang="en-US" altLang="en-US" sz="1100" dirty="0" err="1">
                <a:solidFill>
                  <a:prstClr val="white"/>
                </a:solidFill>
                <a:latin typeface="Century Gothic" panose="020B0502020202020204" pitchFamily="34" charset="0"/>
                <a:ea typeface="Verdana" panose="020B0604030504040204" pitchFamily="34" charset="0"/>
                <a:cs typeface="Verdana" panose="020B0604030504040204" pitchFamily="34" charset="0"/>
              </a:rPr>
              <a:t>eMarketer</a:t>
            </a:r>
            <a:r>
              <a:rPr lang="en-US" altLang="en-US" sz="1100" dirty="0">
                <a:solidFill>
                  <a:prstClr val="white"/>
                </a:solidFill>
                <a:latin typeface="Century Gothic" panose="020B0502020202020204" pitchFamily="34" charset="0"/>
                <a:ea typeface="Verdana" panose="020B0604030504040204" pitchFamily="34" charset="0"/>
                <a:cs typeface="Verdana" panose="020B0604030504040204" pitchFamily="34" charset="0"/>
              </a:rPr>
              <a:t>, July 2017, Adults 18+. Pay TV viewers are individuals who have access to traditional pay TV services; excludes IPTV and pure-play online video services (e.g. Hulu, Netflix, YouTube, Sling TV, etc.); pay TV non-viewers are individuals who no longer have access to traditional pay TV services or have never had access to traditional pay TV services</a:t>
            </a:r>
            <a:endParaRPr lang="en-US" sz="1100" dirty="0">
              <a:solidFill>
                <a:prstClr val="white"/>
              </a:solidFill>
              <a:latin typeface="Century Gothic" panose="020B0502020202020204" pitchFamily="34" charset="0"/>
              <a:ea typeface="Verdana" panose="020B0604030504040204" pitchFamily="34" charset="0"/>
              <a:cs typeface="Verdana" panose="020B0604030504040204" pitchFamily="34" charset="0"/>
            </a:endParaRPr>
          </a:p>
        </p:txBody>
      </p:sp>
      <p:sp>
        <p:nvSpPr>
          <p:cNvPr id="34" name="TextBox 33"/>
          <p:cNvSpPr txBox="1"/>
          <p:nvPr/>
        </p:nvSpPr>
        <p:spPr>
          <a:xfrm>
            <a:off x="753849" y="5840376"/>
            <a:ext cx="10684307" cy="361637"/>
          </a:xfrm>
          <a:prstGeom prst="rect">
            <a:avLst/>
          </a:prstGeom>
          <a:noFill/>
        </p:spPr>
        <p:txBody>
          <a:bodyPr wrap="square" lIns="91318" tIns="45718" rIns="91318" bIns="45718" rtlCol="0" anchor="ctr">
            <a:spAutoFit/>
          </a:bodyPr>
          <a:lstStyle/>
          <a:p>
            <a:pPr algn="ctr" defTabSz="811520">
              <a:lnSpc>
                <a:spcPts val="2133"/>
              </a:lnSpc>
            </a:pPr>
            <a:r>
              <a:rPr lang="en-US" sz="1600" b="1" dirty="0">
                <a:solidFill>
                  <a:srgbClr val="000000"/>
                </a:solidFill>
                <a:latin typeface="Century Gothic"/>
              </a:rPr>
              <a:t>How to read: </a:t>
            </a:r>
            <a:r>
              <a:rPr lang="en-US" sz="1600" dirty="0">
                <a:solidFill>
                  <a:srgbClr val="000000"/>
                </a:solidFill>
                <a:latin typeface="Century Gothic"/>
              </a:rPr>
              <a:t>In 2017, 56.6 million Americans will not have pay TV and will not see cable TV ads.</a:t>
            </a:r>
          </a:p>
        </p:txBody>
      </p:sp>
      <p:sp>
        <p:nvSpPr>
          <p:cNvPr id="15" name="TextBox 14"/>
          <p:cNvSpPr txBox="1"/>
          <p:nvPr/>
        </p:nvSpPr>
        <p:spPr>
          <a:xfrm>
            <a:off x="2936639" y="1082355"/>
            <a:ext cx="6318724" cy="384719"/>
          </a:xfrm>
          <a:prstGeom prst="rect">
            <a:avLst/>
          </a:prstGeom>
          <a:noFill/>
        </p:spPr>
        <p:txBody>
          <a:bodyPr wrap="square" lIns="91318" tIns="45718" rIns="91318" bIns="45718" rtlCol="0">
            <a:spAutoFit/>
          </a:bodyPr>
          <a:lstStyle/>
          <a:p>
            <a:pPr algn="ctr" defTabSz="913017"/>
            <a:r>
              <a:rPr lang="en-US" b="1" dirty="0">
                <a:solidFill>
                  <a:srgbClr val="003463"/>
                </a:solidFill>
                <a:latin typeface="Century Gothic" panose="020B0502020202020204" pitchFamily="34" charset="0"/>
                <a:ea typeface="Verdana" panose="020B0604030504040204" pitchFamily="34" charset="0"/>
                <a:cs typeface="Verdana" panose="020B0604030504040204" pitchFamily="34" charset="0"/>
              </a:rPr>
              <a:t>Non-pay TV viewers by type, adults 18+ (millions)</a:t>
            </a:r>
          </a:p>
        </p:txBody>
      </p:sp>
      <p:sp>
        <p:nvSpPr>
          <p:cNvPr id="11" name="Right Brace 10"/>
          <p:cNvSpPr/>
          <p:nvPr/>
        </p:nvSpPr>
        <p:spPr>
          <a:xfrm rot="4677106">
            <a:off x="2240629" y="3216591"/>
            <a:ext cx="333883" cy="1876788"/>
          </a:xfrm>
          <a:prstGeom prst="rightBrace">
            <a:avLst>
              <a:gd name="adj1" fmla="val 21488"/>
              <a:gd name="adj2" fmla="val 50628"/>
            </a:avLst>
          </a:prstGeom>
          <a:no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lIns="91318" tIns="45718" rIns="91318" bIns="45718" rtlCol="0" anchor="ctr"/>
          <a:lstStyle/>
          <a:p>
            <a:pPr algn="ctr" defTabSz="456471"/>
            <a:endParaRPr lang="en-US">
              <a:solidFill>
                <a:srgbClr val="000000"/>
              </a:solidFill>
              <a:latin typeface="Century Gothic"/>
            </a:endParaRPr>
          </a:p>
        </p:txBody>
      </p:sp>
    </p:spTree>
    <p:extLst>
      <p:ext uri="{BB962C8B-B14F-4D97-AF65-F5344CB8AC3E}">
        <p14:creationId xmlns:p14="http://schemas.microsoft.com/office/powerpoint/2010/main" val="47985536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ITTANY INFOGRAPHIC-3.jpg"/>
          <p:cNvPicPr>
            <a:picLocks noChangeAspect="1"/>
          </p:cNvPicPr>
          <p:nvPr/>
        </p:nvPicPr>
        <p:blipFill rotWithShape="1">
          <a:blip r:embed="rId3" cstate="print">
            <a:extLst>
              <a:ext uri="{28A0092B-C50C-407E-A947-70E740481C1C}">
                <a14:useLocalDpi xmlns:a14="http://schemas.microsoft.com/office/drawing/2010/main" val="0"/>
              </a:ext>
            </a:extLst>
          </a:blip>
          <a:srcRect b="14228"/>
          <a:stretch/>
        </p:blipFill>
        <p:spPr>
          <a:xfrm>
            <a:off x="0" y="1880811"/>
            <a:ext cx="12200533" cy="4374213"/>
          </a:xfrm>
          <a:prstGeom prst="rect">
            <a:avLst/>
          </a:prstGeom>
        </p:spPr>
      </p:pic>
      <p:sp>
        <p:nvSpPr>
          <p:cNvPr id="3" name="Rectangle 2"/>
          <p:cNvSpPr/>
          <p:nvPr/>
        </p:nvSpPr>
        <p:spPr>
          <a:xfrm>
            <a:off x="370117" y="122848"/>
            <a:ext cx="11451771" cy="707887"/>
          </a:xfrm>
          <a:prstGeom prst="rect">
            <a:avLst/>
          </a:prstGeom>
        </p:spPr>
        <p:txBody>
          <a:bodyPr wrap="square" lIns="91318" tIns="45718" rIns="91318" bIns="45718">
            <a:spAutoFit/>
          </a:bodyPr>
          <a:lstStyle/>
          <a:p>
            <a:pPr algn="ctr" defTabSz="456471">
              <a:spcBef>
                <a:spcPct val="0"/>
              </a:spcBef>
            </a:pPr>
            <a:r>
              <a:rPr lang="en-US" sz="4000" b="1" dirty="0">
                <a:solidFill>
                  <a:prstClr val="white"/>
                </a:solidFill>
                <a:latin typeface="Century Gothic"/>
                <a:ea typeface="Verdana" panose="020B0604030504040204" pitchFamily="34" charset="0"/>
                <a:cs typeface="Verdana" panose="020B0604030504040204" pitchFamily="34" charset="0"/>
              </a:rPr>
              <a:t>TV ads aren’t seen 61% of the time</a:t>
            </a:r>
          </a:p>
        </p:txBody>
      </p:sp>
      <p:sp>
        <p:nvSpPr>
          <p:cNvPr id="17" name="TextBox 26"/>
          <p:cNvSpPr txBox="1">
            <a:spLocks noChangeArrowheads="1"/>
          </p:cNvSpPr>
          <p:nvPr/>
        </p:nvSpPr>
        <p:spPr bwMode="auto">
          <a:xfrm>
            <a:off x="-1" y="6464881"/>
            <a:ext cx="7295901" cy="37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8" tIns="45718" rIns="91318" bIns="45718">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3017" eaLnBrk="1" hangingPunct="1">
              <a:lnSpc>
                <a:spcPts val="1100"/>
              </a:lnSpc>
              <a:spcBef>
                <a:spcPct val="0"/>
              </a:spcBef>
              <a:buNone/>
            </a:pPr>
            <a:r>
              <a:rPr lang="en-US" altLang="en-US" sz="1100" dirty="0">
                <a:solidFill>
                  <a:prstClr val="white"/>
                </a:solidFill>
                <a:latin typeface="Century Gothic" panose="020B0502020202020204" pitchFamily="34" charset="0"/>
                <a:cs typeface="Verdana"/>
              </a:rPr>
              <a:t>Source: Council for Research Excellence. Nielsen </a:t>
            </a:r>
            <a:r>
              <a:rPr lang="en-US" altLang="en-US" sz="1100" dirty="0" err="1">
                <a:solidFill>
                  <a:prstClr val="white"/>
                </a:solidFill>
                <a:latin typeface="Century Gothic" panose="020B0502020202020204" pitchFamily="34" charset="0"/>
                <a:cs typeface="Verdana"/>
              </a:rPr>
              <a:t>NeuroScience</a:t>
            </a:r>
            <a:r>
              <a:rPr lang="en-US" altLang="en-US" sz="1100" dirty="0">
                <a:solidFill>
                  <a:prstClr val="white"/>
                </a:solidFill>
                <a:latin typeface="Century Gothic" panose="020B0502020202020204" pitchFamily="34" charset="0"/>
                <a:cs typeface="Verdana"/>
              </a:rPr>
              <a:t> Study “The Mind of a Viewer” March 2017</a:t>
            </a:r>
          </a:p>
        </p:txBody>
      </p:sp>
      <p:sp>
        <p:nvSpPr>
          <p:cNvPr id="31" name="Rectangle 30"/>
          <p:cNvSpPr/>
          <p:nvPr/>
        </p:nvSpPr>
        <p:spPr>
          <a:xfrm>
            <a:off x="628416" y="1180993"/>
            <a:ext cx="10935271" cy="400111"/>
          </a:xfrm>
          <a:prstGeom prst="rect">
            <a:avLst/>
          </a:prstGeom>
        </p:spPr>
        <p:txBody>
          <a:bodyPr wrap="square" lIns="91318" tIns="45718" rIns="91318" bIns="45718">
            <a:spAutoFit/>
          </a:bodyPr>
          <a:lstStyle/>
          <a:p>
            <a:pPr algn="ctr" defTabSz="456471">
              <a:lnSpc>
                <a:spcPts val="2400"/>
              </a:lnSpc>
              <a:spcBef>
                <a:spcPct val="0"/>
              </a:spcBef>
            </a:pPr>
            <a:r>
              <a:rPr lang="en-US" sz="2000" b="1" dirty="0">
                <a:solidFill>
                  <a:srgbClr val="003463"/>
                </a:solidFill>
                <a:latin typeface="Century Gothic"/>
                <a:ea typeface="Verdana" panose="020B0604030504040204" pitchFamily="34" charset="0"/>
                <a:cs typeface="Verdana" panose="020B0604030504040204" pitchFamily="34" charset="0"/>
              </a:rPr>
              <a:t>% of time TV ads are airing</a:t>
            </a:r>
            <a:endParaRPr lang="en-US" sz="2000" b="1" i="1" dirty="0">
              <a:solidFill>
                <a:srgbClr val="003463"/>
              </a:solidFill>
              <a:latin typeface="Century Gothic"/>
              <a:ea typeface="Verdana" panose="020B0604030504040204" pitchFamily="34" charset="0"/>
              <a:cs typeface="Verdana" panose="020B0604030504040204" pitchFamily="34" charset="0"/>
            </a:endParaRPr>
          </a:p>
        </p:txBody>
      </p:sp>
      <p:sp>
        <p:nvSpPr>
          <p:cNvPr id="41" name="TextBox 40"/>
          <p:cNvSpPr txBox="1"/>
          <p:nvPr/>
        </p:nvSpPr>
        <p:spPr>
          <a:xfrm>
            <a:off x="815399" y="2226581"/>
            <a:ext cx="2399804" cy="1015663"/>
          </a:xfrm>
          <a:prstGeom prst="rect">
            <a:avLst/>
          </a:prstGeom>
          <a:noFill/>
        </p:spPr>
        <p:txBody>
          <a:bodyPr wrap="square" lIns="91318" tIns="45718" rIns="91318" bIns="45718" rtlCol="0">
            <a:spAutoFit/>
          </a:bodyPr>
          <a:lstStyle/>
          <a:p>
            <a:pPr algn="ctr" defTabSz="912995"/>
            <a:r>
              <a:rPr lang="en-US" sz="6000" b="1" dirty="0">
                <a:solidFill>
                  <a:srgbClr val="0773B1"/>
                </a:solidFill>
                <a:latin typeface="Century Gothic"/>
                <a:ea typeface="Verdana" panose="020B0604030504040204" pitchFamily="34" charset="0"/>
                <a:cs typeface="Verdana" panose="020B0604030504040204" pitchFamily="34" charset="0"/>
              </a:rPr>
              <a:t>39%</a:t>
            </a:r>
          </a:p>
        </p:txBody>
      </p:sp>
      <p:sp>
        <p:nvSpPr>
          <p:cNvPr id="43" name="TextBox 42"/>
          <p:cNvSpPr txBox="1"/>
          <p:nvPr/>
        </p:nvSpPr>
        <p:spPr>
          <a:xfrm>
            <a:off x="4896099" y="2226581"/>
            <a:ext cx="2399804" cy="1015663"/>
          </a:xfrm>
          <a:prstGeom prst="rect">
            <a:avLst/>
          </a:prstGeom>
          <a:noFill/>
        </p:spPr>
        <p:txBody>
          <a:bodyPr wrap="square" lIns="91318" tIns="45718" rIns="91318" bIns="45718" rtlCol="0">
            <a:spAutoFit/>
          </a:bodyPr>
          <a:lstStyle/>
          <a:p>
            <a:pPr algn="ctr" defTabSz="912995"/>
            <a:r>
              <a:rPr lang="en-US" sz="6000" b="1" dirty="0">
                <a:solidFill>
                  <a:srgbClr val="0773B1"/>
                </a:solidFill>
                <a:latin typeface="Century Gothic"/>
                <a:ea typeface="Verdana" panose="020B0604030504040204" pitchFamily="34" charset="0"/>
                <a:cs typeface="Verdana" panose="020B0604030504040204" pitchFamily="34" charset="0"/>
              </a:rPr>
              <a:t>40%</a:t>
            </a:r>
          </a:p>
        </p:txBody>
      </p:sp>
      <p:sp>
        <p:nvSpPr>
          <p:cNvPr id="44" name="TextBox 43"/>
          <p:cNvSpPr txBox="1"/>
          <p:nvPr/>
        </p:nvSpPr>
        <p:spPr>
          <a:xfrm>
            <a:off x="9153683" y="2226581"/>
            <a:ext cx="2399804" cy="1015663"/>
          </a:xfrm>
          <a:prstGeom prst="rect">
            <a:avLst/>
          </a:prstGeom>
          <a:noFill/>
        </p:spPr>
        <p:txBody>
          <a:bodyPr wrap="square" lIns="91318" tIns="45718" rIns="91318" bIns="45718" rtlCol="0">
            <a:spAutoFit/>
          </a:bodyPr>
          <a:lstStyle/>
          <a:p>
            <a:pPr algn="ctr" defTabSz="912995"/>
            <a:r>
              <a:rPr lang="en-US" sz="6000" b="1" dirty="0">
                <a:solidFill>
                  <a:srgbClr val="0773B1"/>
                </a:solidFill>
                <a:latin typeface="Century Gothic"/>
                <a:ea typeface="Verdana" panose="020B0604030504040204" pitchFamily="34" charset="0"/>
                <a:cs typeface="Verdana" panose="020B0604030504040204" pitchFamily="34" charset="0"/>
              </a:rPr>
              <a:t>21%</a:t>
            </a:r>
          </a:p>
        </p:txBody>
      </p:sp>
      <p:sp>
        <p:nvSpPr>
          <p:cNvPr id="10" name="TextBox 9"/>
          <p:cNvSpPr txBox="1"/>
          <p:nvPr/>
        </p:nvSpPr>
        <p:spPr>
          <a:xfrm>
            <a:off x="244864" y="1938573"/>
            <a:ext cx="3540877" cy="446275"/>
          </a:xfrm>
          <a:prstGeom prst="rect">
            <a:avLst/>
          </a:prstGeom>
          <a:noFill/>
        </p:spPr>
        <p:txBody>
          <a:bodyPr wrap="square" lIns="91318" tIns="45718" rIns="91318" bIns="45718" rtlCol="0">
            <a:spAutoFit/>
          </a:bodyPr>
          <a:lstStyle/>
          <a:p>
            <a:pPr algn="ctr" defTabSz="913017"/>
            <a:r>
              <a:rPr lang="en-US" sz="2300" dirty="0">
                <a:solidFill>
                  <a:srgbClr val="000000"/>
                </a:solidFill>
                <a:latin typeface="Century Gothic"/>
              </a:rPr>
              <a:t>Eyes on the screen</a:t>
            </a:r>
          </a:p>
        </p:txBody>
      </p:sp>
      <p:sp>
        <p:nvSpPr>
          <p:cNvPr id="14" name="TextBox 13"/>
          <p:cNvSpPr txBox="1"/>
          <p:nvPr/>
        </p:nvSpPr>
        <p:spPr>
          <a:xfrm>
            <a:off x="4103589" y="1938573"/>
            <a:ext cx="3984827" cy="446275"/>
          </a:xfrm>
          <a:prstGeom prst="rect">
            <a:avLst/>
          </a:prstGeom>
          <a:noFill/>
        </p:spPr>
        <p:txBody>
          <a:bodyPr wrap="square" lIns="91318" tIns="45718" rIns="91318" bIns="45718" rtlCol="0">
            <a:spAutoFit/>
          </a:bodyPr>
          <a:lstStyle/>
          <a:p>
            <a:pPr algn="ctr" defTabSz="913017"/>
            <a:r>
              <a:rPr lang="en-US" sz="2300" dirty="0">
                <a:solidFill>
                  <a:srgbClr val="000000"/>
                </a:solidFill>
                <a:latin typeface="Century Gothic"/>
              </a:rPr>
              <a:t>Eyes on a second screen</a:t>
            </a:r>
          </a:p>
        </p:txBody>
      </p:sp>
      <p:sp>
        <p:nvSpPr>
          <p:cNvPr id="15" name="TextBox 14"/>
          <p:cNvSpPr txBox="1"/>
          <p:nvPr/>
        </p:nvSpPr>
        <p:spPr>
          <a:xfrm>
            <a:off x="8829434" y="1938573"/>
            <a:ext cx="3048465" cy="446275"/>
          </a:xfrm>
          <a:prstGeom prst="rect">
            <a:avLst/>
          </a:prstGeom>
          <a:noFill/>
        </p:spPr>
        <p:txBody>
          <a:bodyPr wrap="square" lIns="91318" tIns="45718" rIns="91318" bIns="45718" rtlCol="0">
            <a:spAutoFit/>
          </a:bodyPr>
          <a:lstStyle/>
          <a:p>
            <a:pPr algn="ctr" defTabSz="913017"/>
            <a:r>
              <a:rPr lang="en-US" sz="2300" dirty="0">
                <a:solidFill>
                  <a:srgbClr val="000000"/>
                </a:solidFill>
                <a:latin typeface="Century Gothic"/>
              </a:rPr>
              <a:t>Out of the room</a:t>
            </a:r>
          </a:p>
        </p:txBody>
      </p:sp>
    </p:spTree>
    <p:extLst>
      <p:ext uri="{BB962C8B-B14F-4D97-AF65-F5344CB8AC3E}">
        <p14:creationId xmlns:p14="http://schemas.microsoft.com/office/powerpoint/2010/main" val="470810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3017" y="1089689"/>
            <a:ext cx="11376123" cy="4980864"/>
          </a:xfrm>
          <a:prstGeom prst="rect">
            <a:avLst/>
          </a:prstGeom>
        </p:spPr>
      </p:pic>
      <p:sp>
        <p:nvSpPr>
          <p:cNvPr id="6" name="TextBox 5"/>
          <p:cNvSpPr txBox="1"/>
          <p:nvPr/>
        </p:nvSpPr>
        <p:spPr>
          <a:xfrm>
            <a:off x="383608" y="208713"/>
            <a:ext cx="11424887" cy="62623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9154" tIns="49557" rIns="99154" bIns="49557" rtlCol="0">
            <a:spAutoFit/>
          </a:bodyPr>
          <a:lstStyle/>
          <a:p>
            <a:pPr algn="ctr" defTabSz="456471">
              <a:lnSpc>
                <a:spcPts val="3867"/>
              </a:lnSpc>
            </a:pPr>
            <a:r>
              <a:rPr lang="en-US" sz="4400" b="1" dirty="0">
                <a:solidFill>
                  <a:srgbClr val="FFFFFF"/>
                </a:solidFill>
                <a:latin typeface="Century Gothic"/>
              </a:rPr>
              <a:t>TV time spent is down</a:t>
            </a:r>
          </a:p>
        </p:txBody>
      </p:sp>
      <p:sp>
        <p:nvSpPr>
          <p:cNvPr id="17" name="TextBox 16"/>
          <p:cNvSpPr txBox="1"/>
          <p:nvPr/>
        </p:nvSpPr>
        <p:spPr>
          <a:xfrm>
            <a:off x="108372" y="6383465"/>
            <a:ext cx="9010229" cy="261608"/>
          </a:xfrm>
          <a:prstGeom prst="rect">
            <a:avLst/>
          </a:prstGeom>
          <a:noFill/>
        </p:spPr>
        <p:txBody>
          <a:bodyPr wrap="square" lIns="91318" tIns="45718" rIns="91318" bIns="45718" rtlCol="0">
            <a:spAutoFit/>
          </a:bodyPr>
          <a:lstStyle/>
          <a:p>
            <a:pPr defTabSz="456471"/>
            <a:r>
              <a:rPr lang="en-US" sz="1100" dirty="0">
                <a:solidFill>
                  <a:prstClr val="white"/>
                </a:solidFill>
                <a:latin typeface="Century Gothic"/>
              </a:rPr>
              <a:t>Source: Nielsen Total Audience Report Q1 2010-Q1 2017, TV includes </a:t>
            </a:r>
            <a:r>
              <a:rPr lang="en-US" sz="1100" dirty="0" err="1">
                <a:solidFill>
                  <a:prstClr val="white"/>
                </a:solidFill>
                <a:latin typeface="Century Gothic"/>
              </a:rPr>
              <a:t>Live+VOD+DVR</a:t>
            </a:r>
            <a:r>
              <a:rPr lang="en-US" sz="1100" dirty="0">
                <a:solidFill>
                  <a:prstClr val="white"/>
                </a:solidFill>
                <a:latin typeface="Century Gothic"/>
              </a:rPr>
              <a:t>.</a:t>
            </a:r>
          </a:p>
        </p:txBody>
      </p:sp>
      <p:sp>
        <p:nvSpPr>
          <p:cNvPr id="15" name="TextBox 14"/>
          <p:cNvSpPr txBox="1"/>
          <p:nvPr/>
        </p:nvSpPr>
        <p:spPr>
          <a:xfrm>
            <a:off x="2656648" y="1180637"/>
            <a:ext cx="6878807" cy="338555"/>
          </a:xfrm>
          <a:prstGeom prst="rect">
            <a:avLst/>
          </a:prstGeom>
          <a:noFill/>
        </p:spPr>
        <p:txBody>
          <a:bodyPr wrap="none" lIns="91318" tIns="45718" rIns="91318" bIns="45718" rtlCol="0">
            <a:spAutoFit/>
          </a:bodyPr>
          <a:lstStyle/>
          <a:p>
            <a:pPr algn="ctr" defTabSz="456471"/>
            <a:r>
              <a:rPr lang="en-US" sz="1600" b="1" dirty="0">
                <a:solidFill>
                  <a:srgbClr val="0A417C"/>
                </a:solidFill>
                <a:latin typeface="Century Gothic"/>
                <a:ea typeface="Verdana" panose="020B0604030504040204" pitchFamily="34" charset="0"/>
                <a:cs typeface="Verdana" panose="020B0604030504040204" pitchFamily="34" charset="0"/>
              </a:rPr>
              <a:t>Change in hours spent watching TV per month, Q1 2017 vs. Q1 2010</a:t>
            </a:r>
          </a:p>
        </p:txBody>
      </p:sp>
    </p:spTree>
    <p:extLst>
      <p:ext uri="{BB962C8B-B14F-4D97-AF65-F5344CB8AC3E}">
        <p14:creationId xmlns:p14="http://schemas.microsoft.com/office/powerpoint/2010/main" val="142150077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89569"/>
            <a:ext cx="12192000" cy="786603"/>
          </a:xfrm>
          <a:prstGeom prst="rect">
            <a:avLst/>
          </a:prstGeom>
        </p:spPr>
        <p:txBody>
          <a:bodyPr vert="horz" lIns="91318" tIns="45718" rIns="91318" bIns="45718"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r>
              <a:rPr lang="en-US" sz="3500" spc="0" dirty="0">
                <a:solidFill>
                  <a:prstClr val="white"/>
                </a:solidFill>
                <a:latin typeface="Century Gothic"/>
                <a:ea typeface="Verdana" panose="020B0604030504040204" pitchFamily="34" charset="0"/>
                <a:cs typeface="Verdana" panose="020B0604030504040204" pitchFamily="34" charset="0"/>
              </a:rPr>
              <a:t>Heavy radio listeners are similar to heavy Internet users</a:t>
            </a:r>
          </a:p>
        </p:txBody>
      </p:sp>
      <p:sp>
        <p:nvSpPr>
          <p:cNvPr id="22" name="TextBox 26"/>
          <p:cNvSpPr txBox="1">
            <a:spLocks noChangeArrowheads="1"/>
          </p:cNvSpPr>
          <p:nvPr/>
        </p:nvSpPr>
        <p:spPr bwMode="auto">
          <a:xfrm>
            <a:off x="3" y="6354428"/>
            <a:ext cx="8115300" cy="43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8" tIns="45718" rIns="91318" bIns="45718">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456471" eaLnBrk="1" hangingPunct="1">
              <a:spcBef>
                <a:spcPct val="0"/>
              </a:spcBef>
              <a:spcAft>
                <a:spcPts val="1200"/>
              </a:spcAft>
              <a:buNone/>
            </a:pPr>
            <a:r>
              <a:rPr lang="en-US" altLang="en-US" sz="1100" dirty="0">
                <a:solidFill>
                  <a:prstClr val="white"/>
                </a:solidFill>
                <a:latin typeface="Century Gothic"/>
                <a:cs typeface="Verdana"/>
              </a:rPr>
              <a:t>Source: Scarborough USA+ 2017 (Current 6 Months Only) Release 2 Total (Jun 2016 – Apr 2017), Adults 18+. Heavy media users defined as: 1st OR 2nd quintiles by media (top 40% of users by time spent with media)</a:t>
            </a:r>
          </a:p>
        </p:txBody>
      </p:sp>
      <p:sp>
        <p:nvSpPr>
          <p:cNvPr id="10" name="Title 1"/>
          <p:cNvSpPr txBox="1">
            <a:spLocks/>
          </p:cNvSpPr>
          <p:nvPr/>
        </p:nvSpPr>
        <p:spPr>
          <a:xfrm>
            <a:off x="431800" y="5559889"/>
            <a:ext cx="11328400" cy="629033"/>
          </a:xfrm>
          <a:prstGeom prst="rect">
            <a:avLst/>
          </a:prstGeom>
        </p:spPr>
        <p:txBody>
          <a:bodyPr vert="horz" lIns="91318" tIns="45718" rIns="91318" bIns="45718"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r>
              <a:rPr lang="en-US" sz="1500" spc="0" dirty="0">
                <a:solidFill>
                  <a:srgbClr val="000000"/>
                </a:solidFill>
                <a:latin typeface="Century Gothic"/>
                <a:ea typeface="Verdana" panose="020B0604030504040204" pitchFamily="34" charset="0"/>
                <a:cs typeface="Verdana" panose="020B0604030504040204" pitchFamily="34" charset="0"/>
              </a:rPr>
              <a:t>How to read: </a:t>
            </a:r>
            <a:r>
              <a:rPr lang="en-US" sz="1500" b="0" spc="0" dirty="0">
                <a:solidFill>
                  <a:srgbClr val="000000"/>
                </a:solidFill>
                <a:latin typeface="Century Gothic"/>
                <a:ea typeface="Verdana" panose="020B0604030504040204" pitchFamily="34" charset="0"/>
                <a:cs typeface="Verdana" panose="020B0604030504040204" pitchFamily="34" charset="0"/>
              </a:rPr>
              <a:t>This profile represents the socio-economics of the top 40% of media users based on consumption. The heaviest group of radio listeners average 45 years old with a yearly household income of $60K. </a:t>
            </a:r>
          </a:p>
        </p:txBody>
      </p:sp>
      <p:sp>
        <p:nvSpPr>
          <p:cNvPr id="7" name="TextBox 6"/>
          <p:cNvSpPr txBox="1"/>
          <p:nvPr/>
        </p:nvSpPr>
        <p:spPr>
          <a:xfrm>
            <a:off x="783428" y="1086095"/>
            <a:ext cx="10625247" cy="707887"/>
          </a:xfrm>
          <a:prstGeom prst="rect">
            <a:avLst/>
          </a:prstGeom>
          <a:noFill/>
        </p:spPr>
        <p:txBody>
          <a:bodyPr wrap="square" lIns="91318" tIns="45718" rIns="91318" bIns="45718" rtlCol="0">
            <a:spAutoFit/>
          </a:bodyPr>
          <a:lstStyle/>
          <a:p>
            <a:pPr algn="ctr" defTabSz="913017"/>
            <a:r>
              <a:rPr lang="en-US" sz="2000" b="1" dirty="0">
                <a:solidFill>
                  <a:srgbClr val="2DA5D7"/>
                </a:solidFill>
                <a:latin typeface="Century Gothic"/>
                <a:ea typeface="Verdana" panose="020B0604030504040204" pitchFamily="34" charset="0"/>
                <a:cs typeface="Verdana" panose="020B0604030504040204" pitchFamily="34" charset="0"/>
              </a:rPr>
              <a:t>Compared to heavy TV viewers, heavy radio listeners are:</a:t>
            </a:r>
          </a:p>
          <a:p>
            <a:pPr algn="ctr" defTabSz="913017"/>
            <a:r>
              <a:rPr lang="en-US" sz="2000" b="1" dirty="0">
                <a:solidFill>
                  <a:srgbClr val="2DA5D7"/>
                </a:solidFill>
                <a:latin typeface="Century Gothic"/>
                <a:ea typeface="Verdana" panose="020B0604030504040204" pitchFamily="34" charset="0"/>
                <a:cs typeface="Verdana" panose="020B0604030504040204" pitchFamily="34" charset="0"/>
              </a:rPr>
              <a:t>younger, in larger households, more affluent, more employed, using social media</a:t>
            </a:r>
          </a:p>
        </p:txBody>
      </p:sp>
      <p:graphicFrame>
        <p:nvGraphicFramePr>
          <p:cNvPr id="8" name="Table 192"/>
          <p:cNvGraphicFramePr/>
          <p:nvPr>
            <p:extLst/>
          </p:nvPr>
        </p:nvGraphicFramePr>
        <p:xfrm>
          <a:off x="592671" y="1880645"/>
          <a:ext cx="10684932" cy="3580370"/>
        </p:xfrm>
        <a:graphic>
          <a:graphicData uri="http://schemas.openxmlformats.org/drawingml/2006/table">
            <a:tbl>
              <a:tblPr firstRow="1" bandRow="1"/>
              <a:tblGrid>
                <a:gridCol w="3695119"/>
                <a:gridCol w="2329940"/>
                <a:gridCol w="2356300"/>
                <a:gridCol w="2303573"/>
              </a:tblGrid>
              <a:tr h="861479">
                <a:tc>
                  <a:txBody>
                    <a:bodyPr/>
                    <a:lstStyle/>
                    <a:p>
                      <a:pPr algn="l" defTabSz="914400">
                        <a:defRPr sz="1400" b="0">
                          <a:latin typeface="Century Gothic"/>
                          <a:ea typeface="Century Gothic"/>
                          <a:cs typeface="Century Gothic"/>
                        </a:defRPr>
                      </a:pPr>
                      <a:endParaRPr sz="1500" dirty="0"/>
                    </a:p>
                  </a:txBody>
                  <a:tcPr marL="48995" marR="48995" marT="48995" marB="48995" anchor="ctr" horzOverflow="overflow">
                    <a:lnL w="12700">
                      <a:miter lim="400000"/>
                    </a:lnL>
                    <a:lnR w="6350" cap="flat" cmpd="sng" algn="ctr">
                      <a:solidFill>
                        <a:schemeClr val="tx1"/>
                      </a:solidFill>
                      <a:prstDash val="solid"/>
                      <a:round/>
                      <a:headEnd type="none" w="med" len="med"/>
                      <a:tailEnd type="none" w="med" len="med"/>
                    </a:lnR>
                    <a:lnT w="12700">
                      <a:miter lim="400000"/>
                    </a:lnT>
                    <a:lnB w="6350" cap="flat" cmpd="sng" algn="ctr">
                      <a:solidFill>
                        <a:schemeClr val="tx1"/>
                      </a:solidFill>
                      <a:prstDash val="solid"/>
                      <a:round/>
                      <a:headEnd type="none" w="med" len="med"/>
                      <a:tailEnd type="none" w="med" len="med"/>
                    </a:lnB>
                    <a:noFill/>
                  </a:tcPr>
                </a:tc>
                <a:tc>
                  <a:txBody>
                    <a:bodyPr/>
                    <a:lstStyle/>
                    <a:p>
                      <a:pPr algn="ctr" defTabSz="914400">
                        <a:defRPr sz="1800" b="0">
                          <a:solidFill>
                            <a:srgbClr val="000000"/>
                          </a:solidFill>
                        </a:defRPr>
                      </a:pPr>
                      <a:r>
                        <a:rPr sz="2000" b="1" dirty="0">
                          <a:solidFill>
                            <a:srgbClr val="FFFFFF"/>
                          </a:solidFill>
                          <a:latin typeface="Century Gothic"/>
                          <a:ea typeface="Century Gothic"/>
                          <a:cs typeface="Century Gothic"/>
                        </a:rPr>
                        <a:t>Heavy radio listeners</a:t>
                      </a:r>
                    </a:p>
                  </a:txBody>
                  <a:tcPr marL="48995" marR="48995" marT="48995" marB="48995" anchor="ctr" horzOverflow="overflow">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2DA5D7"/>
                      </a:solidFill>
                      <a:prstDash val="solid"/>
                      <a:round/>
                      <a:headEnd type="none" w="med" len="med"/>
                      <a:tailEnd type="none" w="med" len="med"/>
                    </a:lnB>
                    <a:solidFill>
                      <a:srgbClr val="003463"/>
                    </a:solidFill>
                  </a:tcPr>
                </a:tc>
                <a:tc>
                  <a:txBody>
                    <a:bodyPr/>
                    <a:lstStyle/>
                    <a:p>
                      <a:pPr algn="ctr" defTabSz="914400">
                        <a:defRPr sz="1800" b="0">
                          <a:solidFill>
                            <a:srgbClr val="000000"/>
                          </a:solidFill>
                        </a:defRPr>
                      </a:pPr>
                      <a:r>
                        <a:rPr sz="2000" b="1" dirty="0">
                          <a:solidFill>
                            <a:srgbClr val="FFFFFF"/>
                          </a:solidFill>
                          <a:latin typeface="Century Gothic"/>
                          <a:ea typeface="Century Gothic"/>
                          <a:cs typeface="Century Gothic"/>
                        </a:rPr>
                        <a:t>Heavy Internet users</a:t>
                      </a:r>
                    </a:p>
                  </a:txBody>
                  <a:tcPr marL="48995" marR="48995" marT="48995" marB="48995"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2DA5D7"/>
                      </a:solidFill>
                      <a:prstDash val="solid"/>
                      <a:round/>
                      <a:headEnd type="none" w="med" len="med"/>
                      <a:tailEnd type="none" w="med" len="med"/>
                    </a:lnB>
                    <a:solidFill>
                      <a:srgbClr val="003463"/>
                    </a:solidFill>
                  </a:tcPr>
                </a:tc>
                <a:tc>
                  <a:txBody>
                    <a:bodyPr/>
                    <a:lstStyle/>
                    <a:p>
                      <a:pPr algn="ctr" defTabSz="914400">
                        <a:defRPr sz="1800" b="0">
                          <a:solidFill>
                            <a:srgbClr val="000000"/>
                          </a:solidFill>
                        </a:defRPr>
                      </a:pPr>
                      <a:r>
                        <a:rPr sz="2000" b="1" dirty="0">
                          <a:solidFill>
                            <a:srgbClr val="FFFFFF"/>
                          </a:solidFill>
                          <a:latin typeface="Century Gothic"/>
                          <a:ea typeface="Century Gothic"/>
                          <a:cs typeface="Century Gothic"/>
                        </a:rPr>
                        <a:t>Heavy TV viewers</a:t>
                      </a:r>
                    </a:p>
                  </a:txBody>
                  <a:tcPr marL="48995" marR="48995" marT="48995" marB="48995" anchor="ctr" horzOverflow="overflow">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3463"/>
                    </a:solidFill>
                  </a:tcPr>
                </a:tc>
              </a:tr>
              <a:tr h="526999">
                <a:tc>
                  <a:txBody>
                    <a:bodyPr/>
                    <a:lstStyle/>
                    <a:p>
                      <a:pPr algn="l" defTabSz="914400">
                        <a:defRPr sz="1800"/>
                      </a:pPr>
                      <a:r>
                        <a:rPr sz="1900" dirty="0">
                          <a:solidFill>
                            <a:schemeClr val="tx1"/>
                          </a:solidFill>
                          <a:latin typeface="Century Gothic"/>
                          <a:ea typeface="Century Gothic"/>
                          <a:cs typeface="Century Gothic"/>
                        </a:rPr>
                        <a:t>Median age</a:t>
                      </a:r>
                    </a:p>
                  </a:txBody>
                  <a:tcPr marL="48995" marR="48995" marT="48995" marB="48995" anchor="ctr" horzOverflow="overflow">
                    <a:lnL w="6350" cap="flat" cmpd="sng" algn="ctr">
                      <a:solidFill>
                        <a:schemeClr val="tx1"/>
                      </a:solidFill>
                      <a:prstDash val="solid"/>
                      <a:round/>
                      <a:headEnd type="none" w="med" len="med"/>
                      <a:tailEnd type="none" w="med" len="med"/>
                    </a:lnL>
                    <a:lnR w="28575" cap="flat" cmpd="sng" algn="ctr">
                      <a:solidFill>
                        <a:srgbClr val="2DA5D7"/>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defTabSz="914400">
                        <a:defRPr sz="1800"/>
                      </a:pPr>
                      <a:r>
                        <a:rPr sz="1900" b="1" dirty="0" smtClean="0">
                          <a:solidFill>
                            <a:srgbClr val="2DA5D7"/>
                          </a:solidFill>
                          <a:latin typeface="Century Gothic"/>
                          <a:ea typeface="Century Gothic"/>
                          <a:cs typeface="Century Gothic"/>
                        </a:rPr>
                        <a:t>4</a:t>
                      </a:r>
                      <a:r>
                        <a:rPr lang="en-US" sz="1900" b="1" dirty="0" smtClean="0">
                          <a:solidFill>
                            <a:srgbClr val="2DA5D7"/>
                          </a:solidFill>
                          <a:latin typeface="Century Gothic"/>
                          <a:ea typeface="Century Gothic"/>
                          <a:cs typeface="Century Gothic"/>
                        </a:rPr>
                        <a:t>5</a:t>
                      </a:r>
                      <a:endParaRPr sz="1900" b="1" dirty="0">
                        <a:solidFill>
                          <a:srgbClr val="2DA5D7"/>
                        </a:solidFill>
                        <a:latin typeface="Century Gothic"/>
                        <a:ea typeface="Century Gothic"/>
                        <a:cs typeface="Century Gothic"/>
                      </a:endParaRPr>
                    </a:p>
                  </a:txBody>
                  <a:tcPr marL="45720" marR="45720" anchor="ctr" horzOverflow="overflow">
                    <a:lnL w="28575" cap="flat" cmpd="sng" algn="ctr">
                      <a:solidFill>
                        <a:srgbClr val="2DA5D7"/>
                      </a:solidFill>
                      <a:prstDash val="solid"/>
                      <a:round/>
                      <a:headEnd type="none" w="med" len="med"/>
                      <a:tailEnd type="none" w="med" len="med"/>
                    </a:lnL>
                    <a:lnR w="28575" cap="flat" cmpd="sng" algn="ctr">
                      <a:solidFill>
                        <a:srgbClr val="2DA5D7"/>
                      </a:solidFill>
                      <a:prstDash val="solid"/>
                      <a:round/>
                      <a:headEnd type="none" w="med" len="med"/>
                      <a:tailEnd type="none" w="med" len="med"/>
                    </a:lnR>
                    <a:lnT w="28575" cap="flat" cmpd="sng" algn="ctr">
                      <a:solidFill>
                        <a:srgbClr val="2DA5D7"/>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ctr" defTabSz="914400" rtl="0" eaLnBrk="1" latinLnBrk="0" hangingPunct="1">
                        <a:lnSpc>
                          <a:spcPct val="100000"/>
                        </a:lnSpc>
                        <a:spcBef>
                          <a:spcPts val="0"/>
                        </a:spcBef>
                        <a:spcAft>
                          <a:spcPts val="0"/>
                        </a:spcAft>
                        <a:buClrTx/>
                        <a:buSzTx/>
                        <a:buFontTx/>
                        <a:buNone/>
                        <a:tabLst/>
                        <a:defRPr sz="1800"/>
                      </a:pPr>
                      <a:r>
                        <a:rPr lang="en-US" sz="1900" b="1" kern="1200" dirty="0" smtClean="0">
                          <a:solidFill>
                            <a:srgbClr val="2DA5D7"/>
                          </a:solidFill>
                          <a:latin typeface="Century Gothic"/>
                          <a:ea typeface="Century Gothic"/>
                          <a:cs typeface="Century Gothic"/>
                          <a:sym typeface="Century Gothic"/>
                        </a:rPr>
                        <a:t>40</a:t>
                      </a:r>
                      <a:endParaRPr sz="1900" b="1" kern="1200" dirty="0">
                        <a:solidFill>
                          <a:srgbClr val="2DA5D7"/>
                        </a:solidFill>
                        <a:latin typeface="Century Gothic"/>
                        <a:ea typeface="Century Gothic"/>
                        <a:cs typeface="Century Gothic"/>
                        <a:sym typeface="Century Gothic"/>
                      </a:endParaRPr>
                    </a:p>
                  </a:txBody>
                  <a:tcPr marL="45720" marR="45720" anchor="ctr" horzOverflow="overflow">
                    <a:lnL w="28575" cap="flat" cmpd="sng" algn="ctr">
                      <a:solidFill>
                        <a:srgbClr val="2DA5D7"/>
                      </a:solidFill>
                      <a:prstDash val="solid"/>
                      <a:round/>
                      <a:headEnd type="none" w="med" len="med"/>
                      <a:tailEnd type="none" w="med" len="med"/>
                    </a:lnL>
                    <a:lnR w="28575" cap="flat" cmpd="sng" algn="ctr">
                      <a:solidFill>
                        <a:srgbClr val="2DA5D7"/>
                      </a:solidFill>
                      <a:prstDash val="solid"/>
                      <a:round/>
                      <a:headEnd type="none" w="med" len="med"/>
                      <a:tailEnd type="none" w="med" len="med"/>
                    </a:lnR>
                    <a:lnT w="28575" cap="flat" cmpd="sng" algn="ctr">
                      <a:solidFill>
                        <a:srgbClr val="2DA5D7"/>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ctr" defTabSz="914400" rtl="0" latinLnBrk="0">
                        <a:lnSpc>
                          <a:spcPct val="100000"/>
                        </a:lnSpc>
                        <a:spcBef>
                          <a:spcPts val="0"/>
                        </a:spcBef>
                        <a:spcAft>
                          <a:spcPts val="0"/>
                        </a:spcAft>
                        <a:buClrTx/>
                        <a:buSzTx/>
                        <a:buFontTx/>
                        <a:buNone/>
                        <a:tabLst/>
                        <a:defRPr sz="1800"/>
                      </a:pPr>
                      <a:r>
                        <a:rPr lang="en-US" sz="1900" b="0" i="0" u="none" strike="noStrike" cap="none" spc="0" baseline="0" dirty="0" smtClean="0">
                          <a:ln>
                            <a:noFill/>
                          </a:ln>
                          <a:solidFill>
                            <a:schemeClr val="tx1"/>
                          </a:solidFill>
                          <a:uFillTx/>
                          <a:latin typeface="Century Gothic"/>
                          <a:ea typeface="Century Gothic"/>
                          <a:cs typeface="Century Gothic"/>
                          <a:sym typeface="Century Gothic"/>
                        </a:rPr>
                        <a:t>57</a:t>
                      </a:r>
                      <a:endParaRPr sz="1900" b="0" i="0" u="none" strike="noStrike" cap="none" spc="0" baseline="0" dirty="0">
                        <a:ln>
                          <a:noFill/>
                        </a:ln>
                        <a:solidFill>
                          <a:schemeClr val="tx1"/>
                        </a:solidFill>
                        <a:uFillTx/>
                        <a:latin typeface="Century Gothic"/>
                        <a:ea typeface="Century Gothic"/>
                        <a:cs typeface="Century Gothic"/>
                        <a:sym typeface="Century Gothic"/>
                      </a:endParaRPr>
                    </a:p>
                  </a:txBody>
                  <a:tcPr marL="45720" marR="45720" anchor="ctr" horzOverflow="overflow">
                    <a:lnL w="28575" cap="flat" cmpd="sng" algn="ctr">
                      <a:solidFill>
                        <a:srgbClr val="2DA5D7"/>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526999">
                <a:tc>
                  <a:txBody>
                    <a:bodyPr/>
                    <a:lstStyle/>
                    <a:p>
                      <a:pPr algn="l" defTabSz="914400">
                        <a:defRPr sz="1800"/>
                      </a:pPr>
                      <a:r>
                        <a:rPr sz="1900" dirty="0">
                          <a:solidFill>
                            <a:schemeClr val="tx1"/>
                          </a:solidFill>
                          <a:latin typeface="Century Gothic"/>
                          <a:ea typeface="Century Gothic"/>
                          <a:cs typeface="Century Gothic"/>
                        </a:rPr>
                        <a:t>Annual income</a:t>
                      </a:r>
                    </a:p>
                  </a:txBody>
                  <a:tcPr marL="48995" marR="48995" marT="48995" marB="48995" anchor="ctr" horzOverflow="overflow">
                    <a:lnL w="6350" cap="flat" cmpd="sng" algn="ctr">
                      <a:solidFill>
                        <a:schemeClr val="tx1"/>
                      </a:solidFill>
                      <a:prstDash val="solid"/>
                      <a:round/>
                      <a:headEnd type="none" w="med" len="med"/>
                      <a:tailEnd type="none" w="med" len="med"/>
                    </a:lnL>
                    <a:lnR w="28575" cap="flat" cmpd="sng" algn="ctr">
                      <a:solidFill>
                        <a:srgbClr val="2DA5D7"/>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defTabSz="914400">
                        <a:defRPr sz="1800"/>
                      </a:pPr>
                      <a:r>
                        <a:rPr sz="1900" b="1" dirty="0" smtClean="0">
                          <a:solidFill>
                            <a:srgbClr val="2DA5D7"/>
                          </a:solidFill>
                          <a:latin typeface="Century Gothic"/>
                          <a:ea typeface="Century Gothic"/>
                          <a:cs typeface="Century Gothic"/>
                        </a:rPr>
                        <a:t>$</a:t>
                      </a:r>
                      <a:r>
                        <a:rPr lang="en-US" sz="1900" b="1" dirty="0" smtClean="0">
                          <a:solidFill>
                            <a:srgbClr val="2DA5D7"/>
                          </a:solidFill>
                          <a:latin typeface="Century Gothic"/>
                          <a:ea typeface="Century Gothic"/>
                          <a:cs typeface="Century Gothic"/>
                        </a:rPr>
                        <a:t>60</a:t>
                      </a:r>
                      <a:r>
                        <a:rPr sz="1900" b="1" dirty="0" smtClean="0">
                          <a:solidFill>
                            <a:srgbClr val="2DA5D7"/>
                          </a:solidFill>
                          <a:latin typeface="Century Gothic"/>
                          <a:ea typeface="Century Gothic"/>
                          <a:cs typeface="Century Gothic"/>
                        </a:rPr>
                        <a:t>K</a:t>
                      </a:r>
                      <a:endParaRPr sz="1900" b="1" dirty="0">
                        <a:solidFill>
                          <a:srgbClr val="2DA5D7"/>
                        </a:solidFill>
                        <a:latin typeface="Century Gothic"/>
                        <a:ea typeface="Century Gothic"/>
                        <a:cs typeface="Century Gothic"/>
                      </a:endParaRPr>
                    </a:p>
                  </a:txBody>
                  <a:tcPr marL="45720" marR="45720" anchor="ctr" horzOverflow="overflow">
                    <a:lnL w="28575" cap="flat" cmpd="sng" algn="ctr">
                      <a:solidFill>
                        <a:srgbClr val="2DA5D7"/>
                      </a:solidFill>
                      <a:prstDash val="solid"/>
                      <a:round/>
                      <a:headEnd type="none" w="med" len="med"/>
                      <a:tailEnd type="none" w="med" len="med"/>
                    </a:lnL>
                    <a:lnR w="28575" cap="flat" cmpd="sng" algn="ctr">
                      <a:solidFill>
                        <a:srgbClr val="2DA5D7"/>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ctr" defTabSz="914400" rtl="0" eaLnBrk="1" latinLnBrk="0" hangingPunct="1">
                        <a:lnSpc>
                          <a:spcPct val="100000"/>
                        </a:lnSpc>
                        <a:spcBef>
                          <a:spcPts val="0"/>
                        </a:spcBef>
                        <a:spcAft>
                          <a:spcPts val="0"/>
                        </a:spcAft>
                        <a:buClrTx/>
                        <a:buSzTx/>
                        <a:buFontTx/>
                        <a:buNone/>
                        <a:tabLst/>
                        <a:defRPr sz="1800"/>
                      </a:pPr>
                      <a:r>
                        <a:rPr sz="1900" b="1" kern="1200" dirty="0" smtClean="0">
                          <a:solidFill>
                            <a:srgbClr val="2DA5D7"/>
                          </a:solidFill>
                          <a:latin typeface="Century Gothic"/>
                          <a:ea typeface="Century Gothic"/>
                          <a:cs typeface="Century Gothic"/>
                          <a:sym typeface="Century Gothic"/>
                        </a:rPr>
                        <a:t>$</a:t>
                      </a:r>
                      <a:r>
                        <a:rPr lang="en-US" sz="1900" b="1" kern="1200" dirty="0" smtClean="0">
                          <a:solidFill>
                            <a:srgbClr val="2DA5D7"/>
                          </a:solidFill>
                          <a:latin typeface="Century Gothic"/>
                          <a:ea typeface="Century Gothic"/>
                          <a:cs typeface="Century Gothic"/>
                          <a:sym typeface="Century Gothic"/>
                        </a:rPr>
                        <a:t>66</a:t>
                      </a:r>
                      <a:r>
                        <a:rPr sz="1900" b="1" kern="1200" dirty="0" smtClean="0">
                          <a:solidFill>
                            <a:srgbClr val="2DA5D7"/>
                          </a:solidFill>
                          <a:latin typeface="Century Gothic"/>
                          <a:ea typeface="Century Gothic"/>
                          <a:cs typeface="Century Gothic"/>
                          <a:sym typeface="Century Gothic"/>
                        </a:rPr>
                        <a:t>K</a:t>
                      </a:r>
                      <a:endParaRPr sz="1900" b="1" kern="1200" dirty="0">
                        <a:solidFill>
                          <a:srgbClr val="2DA5D7"/>
                        </a:solidFill>
                        <a:latin typeface="Century Gothic"/>
                        <a:ea typeface="Century Gothic"/>
                        <a:cs typeface="Century Gothic"/>
                        <a:sym typeface="Century Gothic"/>
                      </a:endParaRPr>
                    </a:p>
                  </a:txBody>
                  <a:tcPr marL="45720" marR="45720" anchor="ctr" horzOverflow="overflow">
                    <a:lnL w="28575" cap="flat" cmpd="sng" algn="ctr">
                      <a:solidFill>
                        <a:srgbClr val="2DA5D7"/>
                      </a:solidFill>
                      <a:prstDash val="solid"/>
                      <a:round/>
                      <a:headEnd type="none" w="med" len="med"/>
                      <a:tailEnd type="none" w="med" len="med"/>
                    </a:lnL>
                    <a:lnR w="28575" cap="flat" cmpd="sng" algn="ctr">
                      <a:solidFill>
                        <a:srgbClr val="2DA5D7"/>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ctr" defTabSz="914400" rtl="0" latinLnBrk="0">
                        <a:lnSpc>
                          <a:spcPct val="100000"/>
                        </a:lnSpc>
                        <a:spcBef>
                          <a:spcPts val="0"/>
                        </a:spcBef>
                        <a:spcAft>
                          <a:spcPts val="0"/>
                        </a:spcAft>
                        <a:buClrTx/>
                        <a:buSzTx/>
                        <a:buFontTx/>
                        <a:buNone/>
                        <a:tabLst/>
                        <a:defRPr sz="1800"/>
                      </a:pPr>
                      <a:r>
                        <a:rPr sz="1900" b="0" i="0" u="none" strike="noStrike" cap="none" spc="0" baseline="0" dirty="0">
                          <a:ln>
                            <a:noFill/>
                          </a:ln>
                          <a:solidFill>
                            <a:schemeClr val="tx1"/>
                          </a:solidFill>
                          <a:uFillTx/>
                          <a:latin typeface="Century Gothic"/>
                          <a:ea typeface="Century Gothic"/>
                          <a:cs typeface="Century Gothic"/>
                          <a:sym typeface="Century Gothic"/>
                        </a:rPr>
                        <a:t>$</a:t>
                      </a:r>
                      <a:r>
                        <a:rPr sz="1900" b="0" i="0" u="none" strike="noStrike" cap="none" spc="0" baseline="0" dirty="0" smtClean="0">
                          <a:ln>
                            <a:noFill/>
                          </a:ln>
                          <a:solidFill>
                            <a:schemeClr val="tx1"/>
                          </a:solidFill>
                          <a:uFillTx/>
                          <a:latin typeface="Century Gothic"/>
                          <a:ea typeface="Century Gothic"/>
                          <a:cs typeface="Century Gothic"/>
                          <a:sym typeface="Century Gothic"/>
                        </a:rPr>
                        <a:t>4</a:t>
                      </a:r>
                      <a:r>
                        <a:rPr lang="en-US" sz="1900" b="0" i="0" u="none" strike="noStrike" cap="none" spc="0" baseline="0" dirty="0" smtClean="0">
                          <a:ln>
                            <a:noFill/>
                          </a:ln>
                          <a:solidFill>
                            <a:schemeClr val="tx1"/>
                          </a:solidFill>
                          <a:uFillTx/>
                          <a:latin typeface="Century Gothic"/>
                          <a:ea typeface="Century Gothic"/>
                          <a:cs typeface="Century Gothic"/>
                          <a:sym typeface="Century Gothic"/>
                        </a:rPr>
                        <a:t>7</a:t>
                      </a:r>
                      <a:r>
                        <a:rPr sz="1900" b="0" i="0" u="none" strike="noStrike" cap="none" spc="0" baseline="0" dirty="0" smtClean="0">
                          <a:ln>
                            <a:noFill/>
                          </a:ln>
                          <a:solidFill>
                            <a:schemeClr val="tx1"/>
                          </a:solidFill>
                          <a:uFillTx/>
                          <a:latin typeface="Century Gothic"/>
                          <a:ea typeface="Century Gothic"/>
                          <a:cs typeface="Century Gothic"/>
                          <a:sym typeface="Century Gothic"/>
                        </a:rPr>
                        <a:t>K</a:t>
                      </a:r>
                      <a:endParaRPr sz="1900" b="0" i="0" u="none" strike="noStrike" cap="none" spc="0" baseline="0" dirty="0">
                        <a:ln>
                          <a:noFill/>
                        </a:ln>
                        <a:solidFill>
                          <a:schemeClr val="tx1"/>
                        </a:solidFill>
                        <a:uFillTx/>
                        <a:latin typeface="Century Gothic"/>
                        <a:ea typeface="Century Gothic"/>
                        <a:cs typeface="Century Gothic"/>
                        <a:sym typeface="Century Gothic"/>
                      </a:endParaRPr>
                    </a:p>
                  </a:txBody>
                  <a:tcPr marL="45720" marR="45720" anchor="ctr" horzOverflow="overflow">
                    <a:lnL w="28575" cap="flat" cmpd="sng" algn="ctr">
                      <a:solidFill>
                        <a:srgbClr val="2DA5D7"/>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526999">
                <a:tc>
                  <a:txBody>
                    <a:bodyPr/>
                    <a:lstStyle/>
                    <a:p>
                      <a:pPr algn="l" defTabSz="914400">
                        <a:defRPr sz="1800"/>
                      </a:pPr>
                      <a:r>
                        <a:rPr sz="1900" dirty="0">
                          <a:solidFill>
                            <a:schemeClr val="tx1"/>
                          </a:solidFill>
                          <a:latin typeface="Century Gothic"/>
                          <a:ea typeface="Century Gothic"/>
                          <a:cs typeface="Century Gothic"/>
                        </a:rPr>
                        <a:t>Full-time employed</a:t>
                      </a:r>
                    </a:p>
                  </a:txBody>
                  <a:tcPr marL="48995" marR="48995" marT="48995" marB="48995" anchor="ctr" horzOverflow="overflow">
                    <a:lnL w="6350" cap="flat" cmpd="sng" algn="ctr">
                      <a:solidFill>
                        <a:schemeClr val="tx1"/>
                      </a:solidFill>
                      <a:prstDash val="solid"/>
                      <a:round/>
                      <a:headEnd type="none" w="med" len="med"/>
                      <a:tailEnd type="none" w="med" len="med"/>
                    </a:lnL>
                    <a:lnR w="28575" cap="flat" cmpd="sng" algn="ctr">
                      <a:solidFill>
                        <a:srgbClr val="2DA5D7"/>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defTabSz="914400">
                        <a:defRPr sz="1800"/>
                      </a:pPr>
                      <a:r>
                        <a:rPr lang="en-US" sz="1900" b="1" dirty="0" smtClean="0">
                          <a:solidFill>
                            <a:srgbClr val="2DA5D7"/>
                          </a:solidFill>
                          <a:latin typeface="Century Gothic"/>
                          <a:ea typeface="Century Gothic"/>
                          <a:cs typeface="Century Gothic"/>
                        </a:rPr>
                        <a:t>51</a:t>
                      </a:r>
                      <a:r>
                        <a:rPr sz="1900" b="1" dirty="0" smtClean="0">
                          <a:solidFill>
                            <a:srgbClr val="2DA5D7"/>
                          </a:solidFill>
                          <a:latin typeface="Century Gothic"/>
                          <a:ea typeface="Century Gothic"/>
                          <a:cs typeface="Century Gothic"/>
                        </a:rPr>
                        <a:t>%</a:t>
                      </a:r>
                      <a:endParaRPr sz="1900" b="1" dirty="0">
                        <a:solidFill>
                          <a:srgbClr val="2DA5D7"/>
                        </a:solidFill>
                        <a:latin typeface="Century Gothic"/>
                        <a:ea typeface="Century Gothic"/>
                        <a:cs typeface="Century Gothic"/>
                      </a:endParaRPr>
                    </a:p>
                  </a:txBody>
                  <a:tcPr marL="45720" marR="45720" anchor="ctr" horzOverflow="overflow">
                    <a:lnL w="28575" cap="flat" cmpd="sng" algn="ctr">
                      <a:solidFill>
                        <a:srgbClr val="2DA5D7"/>
                      </a:solidFill>
                      <a:prstDash val="solid"/>
                      <a:round/>
                      <a:headEnd type="none" w="med" len="med"/>
                      <a:tailEnd type="none" w="med" len="med"/>
                    </a:lnL>
                    <a:lnR w="28575" cap="flat" cmpd="sng" algn="ctr">
                      <a:solidFill>
                        <a:srgbClr val="2DA5D7"/>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ctr" defTabSz="914400" rtl="0" eaLnBrk="1" latinLnBrk="0" hangingPunct="1">
                        <a:lnSpc>
                          <a:spcPct val="100000"/>
                        </a:lnSpc>
                        <a:spcBef>
                          <a:spcPts val="0"/>
                        </a:spcBef>
                        <a:spcAft>
                          <a:spcPts val="0"/>
                        </a:spcAft>
                        <a:buClrTx/>
                        <a:buSzTx/>
                        <a:buFontTx/>
                        <a:buNone/>
                        <a:tabLst/>
                        <a:defRPr sz="1800"/>
                      </a:pPr>
                      <a:r>
                        <a:rPr lang="en-US" sz="1900" b="1" kern="1200" dirty="0" smtClean="0">
                          <a:solidFill>
                            <a:srgbClr val="2DA5D7"/>
                          </a:solidFill>
                          <a:latin typeface="Century Gothic"/>
                          <a:ea typeface="Century Gothic"/>
                          <a:cs typeface="Century Gothic"/>
                          <a:sym typeface="Century Gothic"/>
                        </a:rPr>
                        <a:t>52</a:t>
                      </a:r>
                      <a:r>
                        <a:rPr sz="1900" b="1" kern="1200" dirty="0" smtClean="0">
                          <a:solidFill>
                            <a:srgbClr val="2DA5D7"/>
                          </a:solidFill>
                          <a:latin typeface="Century Gothic"/>
                          <a:ea typeface="Century Gothic"/>
                          <a:cs typeface="Century Gothic"/>
                          <a:sym typeface="Century Gothic"/>
                        </a:rPr>
                        <a:t>%</a:t>
                      </a:r>
                      <a:endParaRPr sz="1900" b="1" kern="1200" dirty="0">
                        <a:solidFill>
                          <a:srgbClr val="2DA5D7"/>
                        </a:solidFill>
                        <a:latin typeface="Century Gothic"/>
                        <a:ea typeface="Century Gothic"/>
                        <a:cs typeface="Century Gothic"/>
                        <a:sym typeface="Century Gothic"/>
                      </a:endParaRPr>
                    </a:p>
                  </a:txBody>
                  <a:tcPr marL="45720" marR="45720" anchor="ctr" horzOverflow="overflow">
                    <a:lnL w="28575" cap="flat" cmpd="sng" algn="ctr">
                      <a:solidFill>
                        <a:srgbClr val="2DA5D7"/>
                      </a:solidFill>
                      <a:prstDash val="solid"/>
                      <a:round/>
                      <a:headEnd type="none" w="med" len="med"/>
                      <a:tailEnd type="none" w="med" len="med"/>
                    </a:lnL>
                    <a:lnR w="28575" cap="flat" cmpd="sng" algn="ctr">
                      <a:solidFill>
                        <a:srgbClr val="2DA5D7"/>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ctr" defTabSz="914400" rtl="0" latinLnBrk="0">
                        <a:lnSpc>
                          <a:spcPct val="100000"/>
                        </a:lnSpc>
                        <a:spcBef>
                          <a:spcPts val="0"/>
                        </a:spcBef>
                        <a:spcAft>
                          <a:spcPts val="0"/>
                        </a:spcAft>
                        <a:buClrTx/>
                        <a:buSzTx/>
                        <a:buFontTx/>
                        <a:buNone/>
                        <a:tabLst/>
                        <a:defRPr sz="1800"/>
                      </a:pPr>
                      <a:r>
                        <a:rPr lang="en-US" sz="1900" b="0" i="0" u="none" strike="noStrike" cap="none" spc="0" baseline="0" dirty="0" smtClean="0">
                          <a:ln>
                            <a:noFill/>
                          </a:ln>
                          <a:solidFill>
                            <a:schemeClr val="tx1"/>
                          </a:solidFill>
                          <a:uFillTx/>
                          <a:latin typeface="Century Gothic"/>
                          <a:ea typeface="Century Gothic"/>
                          <a:cs typeface="Century Gothic"/>
                          <a:sym typeface="Century Gothic"/>
                        </a:rPr>
                        <a:t>30</a:t>
                      </a:r>
                      <a:r>
                        <a:rPr sz="1900" b="0" i="0" u="none" strike="noStrike" cap="none" spc="0" baseline="0" dirty="0" smtClean="0">
                          <a:ln>
                            <a:noFill/>
                          </a:ln>
                          <a:solidFill>
                            <a:schemeClr val="tx1"/>
                          </a:solidFill>
                          <a:uFillTx/>
                          <a:latin typeface="Century Gothic"/>
                          <a:ea typeface="Century Gothic"/>
                          <a:cs typeface="Century Gothic"/>
                          <a:sym typeface="Century Gothic"/>
                        </a:rPr>
                        <a:t>%</a:t>
                      </a:r>
                      <a:endParaRPr sz="1900" b="0" i="0" u="none" strike="noStrike" cap="none" spc="0" baseline="0" dirty="0">
                        <a:ln>
                          <a:noFill/>
                        </a:ln>
                        <a:solidFill>
                          <a:schemeClr val="tx1"/>
                        </a:solidFill>
                        <a:uFillTx/>
                        <a:latin typeface="Century Gothic"/>
                        <a:ea typeface="Century Gothic"/>
                        <a:cs typeface="Century Gothic"/>
                        <a:sym typeface="Century Gothic"/>
                      </a:endParaRPr>
                    </a:p>
                  </a:txBody>
                  <a:tcPr marL="45720" marR="45720" anchor="ctr" horzOverflow="overflow">
                    <a:lnL w="28575" cap="flat" cmpd="sng" algn="ctr">
                      <a:solidFill>
                        <a:srgbClr val="2DA5D7"/>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610895">
                <a:tc>
                  <a:txBody>
                    <a:bodyPr/>
                    <a:lstStyle/>
                    <a:p>
                      <a:pPr algn="l" defTabSz="914400">
                        <a:defRPr sz="1800"/>
                      </a:pPr>
                      <a:r>
                        <a:rPr sz="1900" dirty="0">
                          <a:solidFill>
                            <a:schemeClr val="tx1"/>
                          </a:solidFill>
                          <a:latin typeface="Century Gothic"/>
                          <a:ea typeface="Century Gothic"/>
                          <a:cs typeface="Century Gothic"/>
                        </a:rPr>
                        <a:t>1 or more children in home</a:t>
                      </a:r>
                    </a:p>
                  </a:txBody>
                  <a:tcPr marL="48995" marR="48995" marT="48995" marB="48995" anchor="ctr" horzOverflow="overflow">
                    <a:lnL w="6350" cap="flat" cmpd="sng" algn="ctr">
                      <a:solidFill>
                        <a:schemeClr val="tx1"/>
                      </a:solidFill>
                      <a:prstDash val="solid"/>
                      <a:round/>
                      <a:headEnd type="none" w="med" len="med"/>
                      <a:tailEnd type="none" w="med" len="med"/>
                    </a:lnL>
                    <a:lnR w="28575" cap="flat" cmpd="sng" algn="ctr">
                      <a:solidFill>
                        <a:srgbClr val="2DA5D7"/>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defTabSz="914400">
                        <a:defRPr sz="1800"/>
                      </a:pPr>
                      <a:r>
                        <a:rPr sz="1900" b="1" dirty="0" smtClean="0">
                          <a:solidFill>
                            <a:srgbClr val="2DA5D7"/>
                          </a:solidFill>
                          <a:latin typeface="Century Gothic"/>
                          <a:ea typeface="Century Gothic"/>
                          <a:cs typeface="Century Gothic"/>
                        </a:rPr>
                        <a:t>4</a:t>
                      </a:r>
                      <a:r>
                        <a:rPr lang="en-US" sz="1900" b="1" dirty="0" smtClean="0">
                          <a:solidFill>
                            <a:srgbClr val="2DA5D7"/>
                          </a:solidFill>
                          <a:latin typeface="Century Gothic"/>
                          <a:ea typeface="Century Gothic"/>
                          <a:cs typeface="Century Gothic"/>
                        </a:rPr>
                        <a:t>1</a:t>
                      </a:r>
                      <a:r>
                        <a:rPr sz="1900" b="1" dirty="0" smtClean="0">
                          <a:solidFill>
                            <a:srgbClr val="2DA5D7"/>
                          </a:solidFill>
                          <a:latin typeface="Century Gothic"/>
                          <a:ea typeface="Century Gothic"/>
                          <a:cs typeface="Century Gothic"/>
                        </a:rPr>
                        <a:t>%</a:t>
                      </a:r>
                      <a:endParaRPr sz="1900" b="1" dirty="0">
                        <a:solidFill>
                          <a:srgbClr val="2DA5D7"/>
                        </a:solidFill>
                        <a:latin typeface="Century Gothic"/>
                        <a:ea typeface="Century Gothic"/>
                        <a:cs typeface="Century Gothic"/>
                      </a:endParaRPr>
                    </a:p>
                  </a:txBody>
                  <a:tcPr marL="45720" marR="45720" anchor="ctr" horzOverflow="overflow">
                    <a:lnL w="28575" cap="flat" cmpd="sng" algn="ctr">
                      <a:solidFill>
                        <a:srgbClr val="2DA5D7"/>
                      </a:solidFill>
                      <a:prstDash val="solid"/>
                      <a:round/>
                      <a:headEnd type="none" w="med" len="med"/>
                      <a:tailEnd type="none" w="med" len="med"/>
                    </a:lnL>
                    <a:lnR w="28575" cap="flat" cmpd="sng" algn="ctr">
                      <a:solidFill>
                        <a:srgbClr val="2DA5D7"/>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ctr" defTabSz="914400" rtl="0" eaLnBrk="1" latinLnBrk="0" hangingPunct="1">
                        <a:lnSpc>
                          <a:spcPct val="100000"/>
                        </a:lnSpc>
                        <a:spcBef>
                          <a:spcPts val="0"/>
                        </a:spcBef>
                        <a:spcAft>
                          <a:spcPts val="0"/>
                        </a:spcAft>
                        <a:buClrTx/>
                        <a:buSzTx/>
                        <a:buFontTx/>
                        <a:buNone/>
                        <a:tabLst/>
                        <a:defRPr sz="1800"/>
                      </a:pPr>
                      <a:r>
                        <a:rPr sz="1900" b="1" kern="1200" dirty="0" smtClean="0">
                          <a:solidFill>
                            <a:srgbClr val="2DA5D7"/>
                          </a:solidFill>
                          <a:latin typeface="Century Gothic"/>
                          <a:ea typeface="Century Gothic"/>
                          <a:cs typeface="Century Gothic"/>
                          <a:sym typeface="Century Gothic"/>
                        </a:rPr>
                        <a:t>4</a:t>
                      </a:r>
                      <a:r>
                        <a:rPr lang="en-US" sz="1900" b="1" kern="1200" dirty="0" smtClean="0">
                          <a:solidFill>
                            <a:srgbClr val="2DA5D7"/>
                          </a:solidFill>
                          <a:latin typeface="Century Gothic"/>
                          <a:ea typeface="Century Gothic"/>
                          <a:cs typeface="Century Gothic"/>
                          <a:sym typeface="Century Gothic"/>
                        </a:rPr>
                        <a:t>2</a:t>
                      </a:r>
                      <a:r>
                        <a:rPr sz="1900" b="1" kern="1200" dirty="0" smtClean="0">
                          <a:solidFill>
                            <a:srgbClr val="2DA5D7"/>
                          </a:solidFill>
                          <a:latin typeface="Century Gothic"/>
                          <a:ea typeface="Century Gothic"/>
                          <a:cs typeface="Century Gothic"/>
                          <a:sym typeface="Century Gothic"/>
                        </a:rPr>
                        <a:t>%</a:t>
                      </a:r>
                      <a:endParaRPr sz="1900" b="1" kern="1200" dirty="0">
                        <a:solidFill>
                          <a:srgbClr val="2DA5D7"/>
                        </a:solidFill>
                        <a:latin typeface="Century Gothic"/>
                        <a:ea typeface="Century Gothic"/>
                        <a:cs typeface="Century Gothic"/>
                        <a:sym typeface="Century Gothic"/>
                      </a:endParaRPr>
                    </a:p>
                  </a:txBody>
                  <a:tcPr marL="48995" marR="48995" marT="48995" marB="48995" anchor="ctr" horzOverflow="overflow">
                    <a:lnL w="28575" cap="flat" cmpd="sng" algn="ctr">
                      <a:solidFill>
                        <a:srgbClr val="2DA5D7"/>
                      </a:solidFill>
                      <a:prstDash val="solid"/>
                      <a:round/>
                      <a:headEnd type="none" w="med" len="med"/>
                      <a:tailEnd type="none" w="med" len="med"/>
                    </a:lnL>
                    <a:lnR w="28575" cap="flat" cmpd="sng" algn="ctr">
                      <a:solidFill>
                        <a:srgbClr val="2DA5D7"/>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ctr" defTabSz="914400" rtl="0" latinLnBrk="0">
                        <a:lnSpc>
                          <a:spcPct val="100000"/>
                        </a:lnSpc>
                        <a:spcBef>
                          <a:spcPts val="0"/>
                        </a:spcBef>
                        <a:spcAft>
                          <a:spcPts val="0"/>
                        </a:spcAft>
                        <a:buClrTx/>
                        <a:buSzTx/>
                        <a:buFontTx/>
                        <a:buNone/>
                        <a:tabLst/>
                        <a:defRPr sz="1800"/>
                      </a:pPr>
                      <a:r>
                        <a:rPr sz="1900" b="0" i="0" u="none" strike="noStrike" cap="none" spc="0" baseline="0" dirty="0" smtClean="0">
                          <a:ln>
                            <a:noFill/>
                          </a:ln>
                          <a:solidFill>
                            <a:schemeClr val="tx1"/>
                          </a:solidFill>
                          <a:uFillTx/>
                          <a:latin typeface="Century Gothic"/>
                          <a:ea typeface="Century Gothic"/>
                          <a:cs typeface="Century Gothic"/>
                          <a:sym typeface="Century Gothic"/>
                        </a:rPr>
                        <a:t>2</a:t>
                      </a:r>
                      <a:r>
                        <a:rPr lang="en-US" sz="1900" b="0" i="0" u="none" strike="noStrike" cap="none" spc="0" baseline="0" dirty="0" smtClean="0">
                          <a:ln>
                            <a:noFill/>
                          </a:ln>
                          <a:solidFill>
                            <a:schemeClr val="tx1"/>
                          </a:solidFill>
                          <a:uFillTx/>
                          <a:latin typeface="Century Gothic"/>
                          <a:ea typeface="Century Gothic"/>
                          <a:cs typeface="Century Gothic"/>
                          <a:sym typeface="Century Gothic"/>
                        </a:rPr>
                        <a:t>6</a:t>
                      </a:r>
                      <a:r>
                        <a:rPr sz="1900" b="0" i="0" u="none" strike="noStrike" cap="none" spc="0" baseline="0" dirty="0" smtClean="0">
                          <a:ln>
                            <a:noFill/>
                          </a:ln>
                          <a:solidFill>
                            <a:schemeClr val="tx1"/>
                          </a:solidFill>
                          <a:uFillTx/>
                          <a:latin typeface="Century Gothic"/>
                          <a:ea typeface="Century Gothic"/>
                          <a:cs typeface="Century Gothic"/>
                          <a:sym typeface="Century Gothic"/>
                        </a:rPr>
                        <a:t>%</a:t>
                      </a:r>
                      <a:endParaRPr sz="1900" b="0" i="0" u="none" strike="noStrike" cap="none" spc="0" baseline="0" dirty="0">
                        <a:ln>
                          <a:noFill/>
                        </a:ln>
                        <a:solidFill>
                          <a:schemeClr val="tx1"/>
                        </a:solidFill>
                        <a:uFillTx/>
                        <a:latin typeface="Century Gothic"/>
                        <a:ea typeface="Century Gothic"/>
                        <a:cs typeface="Century Gothic"/>
                        <a:sym typeface="Century Gothic"/>
                      </a:endParaRPr>
                    </a:p>
                  </a:txBody>
                  <a:tcPr marL="48995" marR="48995" marT="48995" marB="48995" anchor="ctr" horzOverflow="overflow">
                    <a:lnL w="28575" cap="flat" cmpd="sng" algn="ctr">
                      <a:solidFill>
                        <a:srgbClr val="2DA5D7"/>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526999">
                <a:tc>
                  <a:txBody>
                    <a:bodyPr/>
                    <a:lstStyle/>
                    <a:p>
                      <a:pPr algn="l" defTabSz="914400">
                        <a:defRPr sz="1800"/>
                      </a:pPr>
                      <a:r>
                        <a:rPr sz="1900" dirty="0">
                          <a:solidFill>
                            <a:schemeClr val="tx1"/>
                          </a:solidFill>
                          <a:latin typeface="Century Gothic"/>
                          <a:ea typeface="Century Gothic"/>
                          <a:cs typeface="Century Gothic"/>
                        </a:rPr>
                        <a:t>% using social media</a:t>
                      </a:r>
                    </a:p>
                  </a:txBody>
                  <a:tcPr marL="48995" marR="48995" marT="48995" marB="48995" anchor="ctr" horzOverflow="overflow">
                    <a:lnL w="6350" cap="flat" cmpd="sng" algn="ctr">
                      <a:solidFill>
                        <a:schemeClr val="tx1"/>
                      </a:solidFill>
                      <a:prstDash val="solid"/>
                      <a:round/>
                      <a:headEnd type="none" w="med" len="med"/>
                      <a:tailEnd type="none" w="med" len="med"/>
                    </a:lnL>
                    <a:lnR w="28575" cap="flat" cmpd="sng" algn="ctr">
                      <a:solidFill>
                        <a:srgbClr val="2DA5D7"/>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defTabSz="914400">
                        <a:defRPr sz="1800"/>
                      </a:pPr>
                      <a:r>
                        <a:rPr sz="1900" b="1" dirty="0" smtClean="0">
                          <a:solidFill>
                            <a:srgbClr val="2DA5D7"/>
                          </a:solidFill>
                          <a:latin typeface="Century Gothic"/>
                          <a:ea typeface="Century Gothic"/>
                          <a:cs typeface="Century Gothic"/>
                        </a:rPr>
                        <a:t>7</a:t>
                      </a:r>
                      <a:r>
                        <a:rPr lang="en-US" sz="1900" b="1" dirty="0" smtClean="0">
                          <a:solidFill>
                            <a:srgbClr val="2DA5D7"/>
                          </a:solidFill>
                          <a:latin typeface="Century Gothic"/>
                          <a:ea typeface="Century Gothic"/>
                          <a:cs typeface="Century Gothic"/>
                        </a:rPr>
                        <a:t>8</a:t>
                      </a:r>
                      <a:r>
                        <a:rPr sz="1900" b="1" dirty="0" smtClean="0">
                          <a:solidFill>
                            <a:srgbClr val="2DA5D7"/>
                          </a:solidFill>
                          <a:latin typeface="Century Gothic"/>
                          <a:ea typeface="Century Gothic"/>
                          <a:cs typeface="Century Gothic"/>
                        </a:rPr>
                        <a:t>%</a:t>
                      </a:r>
                      <a:endParaRPr sz="1900" b="1" dirty="0">
                        <a:solidFill>
                          <a:srgbClr val="2DA5D7"/>
                        </a:solidFill>
                        <a:latin typeface="Century Gothic"/>
                        <a:ea typeface="Century Gothic"/>
                        <a:cs typeface="Century Gothic"/>
                      </a:endParaRPr>
                    </a:p>
                  </a:txBody>
                  <a:tcPr marL="45720" marR="45720" anchor="ctr" horzOverflow="overflow">
                    <a:lnL w="28575" cap="flat" cmpd="sng" algn="ctr">
                      <a:solidFill>
                        <a:srgbClr val="2DA5D7"/>
                      </a:solidFill>
                      <a:prstDash val="solid"/>
                      <a:round/>
                      <a:headEnd type="none" w="med" len="med"/>
                      <a:tailEnd type="none" w="med" len="med"/>
                    </a:lnL>
                    <a:lnR w="28575" cap="flat" cmpd="sng" algn="ctr">
                      <a:solidFill>
                        <a:srgbClr val="2DA5D7"/>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2DA5D7"/>
                      </a:solidFill>
                      <a:prstDash val="solid"/>
                      <a:round/>
                      <a:headEnd type="none" w="med" len="med"/>
                      <a:tailEnd type="none" w="med" len="med"/>
                    </a:lnB>
                    <a:noFill/>
                  </a:tcPr>
                </a:tc>
                <a:tc>
                  <a:txBody>
                    <a:bodyPr/>
                    <a:lstStyle/>
                    <a:p>
                      <a:pPr marL="0" marR="0" indent="0" algn="ctr" defTabSz="914400" rtl="0" eaLnBrk="1" latinLnBrk="0" hangingPunct="1">
                        <a:lnSpc>
                          <a:spcPct val="100000"/>
                        </a:lnSpc>
                        <a:spcBef>
                          <a:spcPts val="0"/>
                        </a:spcBef>
                        <a:spcAft>
                          <a:spcPts val="0"/>
                        </a:spcAft>
                        <a:buClrTx/>
                        <a:buSzTx/>
                        <a:buFontTx/>
                        <a:buNone/>
                        <a:tabLst/>
                        <a:defRPr sz="1800"/>
                      </a:pPr>
                      <a:r>
                        <a:rPr lang="en-US" sz="1900" b="1" kern="1200" dirty="0" smtClean="0">
                          <a:solidFill>
                            <a:srgbClr val="2DA5D7"/>
                          </a:solidFill>
                          <a:latin typeface="Century Gothic"/>
                          <a:ea typeface="Century Gothic"/>
                          <a:cs typeface="Century Gothic"/>
                          <a:sym typeface="Century Gothic"/>
                        </a:rPr>
                        <a:t>91</a:t>
                      </a:r>
                      <a:r>
                        <a:rPr sz="1900" b="1" kern="1200" dirty="0" smtClean="0">
                          <a:solidFill>
                            <a:srgbClr val="2DA5D7"/>
                          </a:solidFill>
                          <a:latin typeface="Century Gothic"/>
                          <a:ea typeface="Century Gothic"/>
                          <a:cs typeface="Century Gothic"/>
                          <a:sym typeface="Century Gothic"/>
                        </a:rPr>
                        <a:t>%</a:t>
                      </a:r>
                      <a:endParaRPr sz="1900" b="1" kern="1200" dirty="0">
                        <a:solidFill>
                          <a:srgbClr val="2DA5D7"/>
                        </a:solidFill>
                        <a:latin typeface="Century Gothic"/>
                        <a:ea typeface="Century Gothic"/>
                        <a:cs typeface="Century Gothic"/>
                        <a:sym typeface="Century Gothic"/>
                      </a:endParaRPr>
                    </a:p>
                  </a:txBody>
                  <a:tcPr marL="45720" marR="45720" anchor="ctr" horzOverflow="overflow">
                    <a:lnL w="28575" cap="flat" cmpd="sng" algn="ctr">
                      <a:solidFill>
                        <a:srgbClr val="2DA5D7"/>
                      </a:solidFill>
                      <a:prstDash val="solid"/>
                      <a:round/>
                      <a:headEnd type="none" w="med" len="med"/>
                      <a:tailEnd type="none" w="med" len="med"/>
                    </a:lnL>
                    <a:lnR w="28575" cap="flat" cmpd="sng" algn="ctr">
                      <a:solidFill>
                        <a:srgbClr val="2DA5D7"/>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rgbClr val="2DA5D7"/>
                      </a:solidFill>
                      <a:prstDash val="solid"/>
                      <a:round/>
                      <a:headEnd type="none" w="med" len="med"/>
                      <a:tailEnd type="none" w="med" len="med"/>
                    </a:lnB>
                    <a:noFill/>
                  </a:tcPr>
                </a:tc>
                <a:tc>
                  <a:txBody>
                    <a:bodyPr/>
                    <a:lstStyle/>
                    <a:p>
                      <a:pPr marL="0" marR="0" indent="0" algn="ctr" defTabSz="914400" rtl="0" latinLnBrk="0">
                        <a:lnSpc>
                          <a:spcPct val="100000"/>
                        </a:lnSpc>
                        <a:spcBef>
                          <a:spcPts val="0"/>
                        </a:spcBef>
                        <a:spcAft>
                          <a:spcPts val="0"/>
                        </a:spcAft>
                        <a:buClrTx/>
                        <a:buSzTx/>
                        <a:buFontTx/>
                        <a:buNone/>
                        <a:tabLst/>
                        <a:defRPr sz="1800"/>
                      </a:pPr>
                      <a:r>
                        <a:rPr lang="en-US" sz="1900" b="0" i="0" u="none" strike="noStrike" cap="none" spc="0" baseline="0" dirty="0" smtClean="0">
                          <a:ln>
                            <a:noFill/>
                          </a:ln>
                          <a:solidFill>
                            <a:schemeClr val="tx1"/>
                          </a:solidFill>
                          <a:uFillTx/>
                          <a:latin typeface="Century Gothic"/>
                          <a:ea typeface="Century Gothic"/>
                          <a:cs typeface="Century Gothic"/>
                          <a:sym typeface="Century Gothic"/>
                        </a:rPr>
                        <a:t>64</a:t>
                      </a:r>
                      <a:r>
                        <a:rPr sz="1900" b="0" i="0" u="none" strike="noStrike" cap="none" spc="0" baseline="0" dirty="0" smtClean="0">
                          <a:ln>
                            <a:noFill/>
                          </a:ln>
                          <a:solidFill>
                            <a:schemeClr val="tx1"/>
                          </a:solidFill>
                          <a:uFillTx/>
                          <a:latin typeface="Century Gothic"/>
                          <a:ea typeface="Century Gothic"/>
                          <a:cs typeface="Century Gothic"/>
                          <a:sym typeface="Century Gothic"/>
                        </a:rPr>
                        <a:t>%</a:t>
                      </a:r>
                      <a:endParaRPr sz="1900" b="0" i="0" u="none" strike="noStrike" cap="none" spc="0" baseline="0" dirty="0">
                        <a:ln>
                          <a:noFill/>
                        </a:ln>
                        <a:solidFill>
                          <a:schemeClr val="tx1"/>
                        </a:solidFill>
                        <a:uFillTx/>
                        <a:latin typeface="Century Gothic"/>
                        <a:ea typeface="Century Gothic"/>
                        <a:cs typeface="Century Gothic"/>
                        <a:sym typeface="Century Gothic"/>
                      </a:endParaRPr>
                    </a:p>
                  </a:txBody>
                  <a:tcPr marL="45720" marR="45720" anchor="ctr" horzOverflow="overflow">
                    <a:lnL w="28575" cap="flat" cmpd="sng" algn="ctr">
                      <a:solidFill>
                        <a:srgbClr val="2DA5D7"/>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4076893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644189" y="6387179"/>
            <a:ext cx="2844800" cy="365124"/>
          </a:xfrm>
          <a:prstGeom prst="rect">
            <a:avLst/>
          </a:prstGeom>
        </p:spPr>
        <p:txBody>
          <a:bodyPr/>
          <a:lstStyle/>
          <a:p>
            <a:pPr defTabSz="606895"/>
            <a:fld id="{2E339157-7E38-A746-8170-34512E2A08F4}" type="slidenum">
              <a:rPr lang="en-US" smtClean="0">
                <a:solidFill>
                  <a:srgbClr val="000000">
                    <a:tint val="75000"/>
                  </a:srgbClr>
                </a:solidFill>
                <a:ea typeface="MS PGothic" panose="020B0600070205080204" pitchFamily="34" charset="-128"/>
              </a:rPr>
              <a:pPr defTabSz="606895"/>
              <a:t>37</a:t>
            </a:fld>
            <a:endParaRPr lang="en-US">
              <a:solidFill>
                <a:srgbClr val="000000">
                  <a:tint val="75000"/>
                </a:srgbClr>
              </a:solidFill>
              <a:ea typeface="MS PGothic" panose="020B0600070205080204" pitchFamily="34" charset="-128"/>
            </a:endParaRPr>
          </a:p>
        </p:txBody>
      </p:sp>
      <p:pic>
        <p:nvPicPr>
          <p:cNvPr id="3" name="Picture 2"/>
          <p:cNvPicPr>
            <a:picLocks noChangeAspect="1"/>
          </p:cNvPicPr>
          <p:nvPr/>
        </p:nvPicPr>
        <p:blipFill>
          <a:blip r:embed="rId3"/>
          <a:stretch>
            <a:fillRect/>
          </a:stretch>
        </p:blipFill>
        <p:spPr>
          <a:xfrm>
            <a:off x="0" y="0"/>
            <a:ext cx="12192000" cy="6864096"/>
          </a:xfrm>
          <a:prstGeom prst="rect">
            <a:avLst/>
          </a:prstGeom>
        </p:spPr>
      </p:pic>
      <p:sp>
        <p:nvSpPr>
          <p:cNvPr id="4" name="Title 1"/>
          <p:cNvSpPr txBox="1">
            <a:spLocks/>
          </p:cNvSpPr>
          <p:nvPr/>
        </p:nvSpPr>
        <p:spPr>
          <a:xfrm>
            <a:off x="6732497" y="2603677"/>
            <a:ext cx="4668187" cy="2381251"/>
          </a:xfrm>
          <a:prstGeom prst="rect">
            <a:avLst/>
          </a:prstGeom>
        </p:spPr>
        <p:txBody>
          <a:bodyPr vert="horz" lIns="91282" tIns="45714" rIns="91282" bIns="45714"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pPr>
              <a:lnSpc>
                <a:spcPts val="4500"/>
              </a:lnSpc>
            </a:pPr>
            <a:r>
              <a:rPr lang="en-US" sz="4400" b="0" spc="0" dirty="0">
                <a:solidFill>
                  <a:prstClr val="white"/>
                </a:solidFill>
                <a:latin typeface="Century Gothic" panose="020B0502020202020204" pitchFamily="34" charset="0"/>
                <a:ea typeface="Verdana" panose="020B0604030504040204" pitchFamily="34" charset="0"/>
                <a:cs typeface="Verdana" panose="020B0604030504040204" pitchFamily="34" charset="0"/>
              </a:rPr>
              <a:t>Amplifying your media plan with network radio</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7809" y="1882163"/>
            <a:ext cx="3704499" cy="881312"/>
          </a:xfrm>
          <a:prstGeom prst="rect">
            <a:avLst/>
          </a:prstGeom>
        </p:spPr>
      </p:pic>
    </p:spTree>
    <p:extLst>
      <p:ext uri="{BB962C8B-B14F-4D97-AF65-F5344CB8AC3E}">
        <p14:creationId xmlns:p14="http://schemas.microsoft.com/office/powerpoint/2010/main" val="354783270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P_DividerBar"/>
          <p:cNvPicPr>
            <a:picLocks noChangeAspect="1"/>
          </p:cNvPicPr>
          <p:nvPr/>
        </p:nvPicPr>
        <p:blipFill>
          <a:blip r:embed="rId3">
            <a:alphaModFix amt="36000"/>
            <a:extLst>
              <a:ext uri="{28A0092B-C50C-407E-A947-70E740481C1C}">
                <a14:useLocalDpi xmlns:a14="http://schemas.microsoft.com/office/drawing/2010/main" val="0"/>
              </a:ext>
            </a:extLst>
          </a:blip>
          <a:stretch>
            <a:fillRect/>
          </a:stretch>
        </p:blipFill>
        <p:spPr>
          <a:xfrm>
            <a:off x="0" y="823952"/>
            <a:ext cx="12192000" cy="437135"/>
          </a:xfrm>
          <a:prstGeom prst="rect">
            <a:avLst/>
          </a:prstGeom>
        </p:spPr>
      </p:pic>
      <p:sp>
        <p:nvSpPr>
          <p:cNvPr id="9" name="Title 1"/>
          <p:cNvSpPr txBox="1">
            <a:spLocks/>
          </p:cNvSpPr>
          <p:nvPr/>
        </p:nvSpPr>
        <p:spPr>
          <a:xfrm>
            <a:off x="851508" y="1239977"/>
            <a:ext cx="10488989" cy="314019"/>
          </a:xfrm>
          <a:prstGeom prst="rect">
            <a:avLst/>
          </a:prstGeom>
        </p:spPr>
        <p:txBody>
          <a:bodyPr vert="horz" lIns="91068" tIns="45606" rIns="91068" bIns="45606"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pPr>
              <a:lnSpc>
                <a:spcPts val="2900"/>
              </a:lnSpc>
            </a:pPr>
            <a:r>
              <a:rPr lang="en-US" sz="1600" spc="0" dirty="0">
                <a:solidFill>
                  <a:srgbClr val="003463"/>
                </a:solidFill>
                <a:latin typeface="Century Gothic" panose="020B0502020202020204" pitchFamily="34" charset="0"/>
                <a:ea typeface="Verdana" panose="020B0604030504040204" pitchFamily="34" charset="0"/>
                <a:cs typeface="Verdana" panose="020B0604030504040204" pitchFamily="34" charset="0"/>
              </a:rPr>
              <a:t>Adults 25-54, weekly reach accumulation </a:t>
            </a:r>
            <a:r>
              <a:rPr lang="en-US" sz="1600" spc="0">
                <a:solidFill>
                  <a:srgbClr val="003463"/>
                </a:solidFill>
                <a:latin typeface="Century Gothic" panose="020B0502020202020204" pitchFamily="34" charset="0"/>
                <a:ea typeface="Verdana" panose="020B0604030504040204" pitchFamily="34" charset="0"/>
                <a:cs typeface="Verdana" panose="020B0604030504040204" pitchFamily="34" charset="0"/>
              </a:rPr>
              <a:t>by GRP </a:t>
            </a:r>
            <a:r>
              <a:rPr lang="en-US" sz="1600" spc="0" dirty="0">
                <a:solidFill>
                  <a:srgbClr val="003463"/>
                </a:solidFill>
                <a:latin typeface="Century Gothic" panose="020B0502020202020204" pitchFamily="34" charset="0"/>
                <a:ea typeface="Verdana" panose="020B0604030504040204" pitchFamily="34" charset="0"/>
                <a:cs typeface="Verdana" panose="020B0604030504040204" pitchFamily="34" charset="0"/>
              </a:rPr>
              <a:t>level</a:t>
            </a:r>
          </a:p>
        </p:txBody>
      </p:sp>
      <p:sp>
        <p:nvSpPr>
          <p:cNvPr id="8" name="Title 1"/>
          <p:cNvSpPr txBox="1">
            <a:spLocks/>
          </p:cNvSpPr>
          <p:nvPr/>
        </p:nvSpPr>
        <p:spPr>
          <a:xfrm>
            <a:off x="287369" y="149658"/>
            <a:ext cx="11450199" cy="804369"/>
          </a:xfrm>
          <a:prstGeom prst="rect">
            <a:avLst/>
          </a:prstGeom>
        </p:spPr>
        <p:txBody>
          <a:bodyPr vert="horz" lIns="91068" tIns="45606" rIns="91068" bIns="45606"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pPr>
              <a:lnSpc>
                <a:spcPts val="2900"/>
              </a:lnSpc>
            </a:pPr>
            <a:r>
              <a:rPr lang="en-US" sz="3600" spc="0" dirty="0">
                <a:solidFill>
                  <a:srgbClr val="003463"/>
                </a:solidFill>
                <a:latin typeface="Century Gothic" panose="020B0502020202020204" pitchFamily="34" charset="0"/>
                <a:ea typeface="Verdana" panose="020B0604030504040204" pitchFamily="34" charset="0"/>
                <a:cs typeface="Verdana" panose="020B0604030504040204" pitchFamily="34" charset="0"/>
              </a:rPr>
              <a:t>Network radio accumulates reach as quickly as TV</a:t>
            </a:r>
          </a:p>
        </p:txBody>
      </p:sp>
      <p:sp>
        <p:nvSpPr>
          <p:cNvPr id="10" name="TextBox 26"/>
          <p:cNvSpPr txBox="1">
            <a:spLocks noChangeArrowheads="1"/>
          </p:cNvSpPr>
          <p:nvPr/>
        </p:nvSpPr>
        <p:spPr bwMode="auto">
          <a:xfrm>
            <a:off x="98" y="6454067"/>
            <a:ext cx="5370991" cy="21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94" tIns="45718" rIns="91294" bIns="45718">
            <a:spAutoFit/>
          </a:bodyPr>
          <a:lstStyle>
            <a:defPPr>
              <a:defRPr lang="en-US"/>
            </a:defPPr>
            <a:lvl1pPr eaLnBrk="0" hangingPunct="0">
              <a:spcBef>
                <a:spcPct val="20000"/>
              </a:spcBef>
              <a:buFont typeface="Arial" pitchFamily="34" charset="0"/>
              <a:buNone/>
              <a:defRPr sz="800" i="1">
                <a:latin typeface="Arial" panose="020B0604020202020204" pitchFamily="34" charset="0"/>
                <a:cs typeface="Arial" pitchFamily="34" charset="0"/>
              </a:defRPr>
            </a:lvl1pPr>
            <a:lvl2pPr marL="742950" indent="-285750" eaLnBrk="0" hangingPunct="0">
              <a:spcBef>
                <a:spcPct val="20000"/>
              </a:spcBef>
              <a:buFont typeface="Arial" pitchFamily="34" charset="0"/>
              <a:buChar char="–"/>
              <a:defRPr sz="2800">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latin typeface="Calibri" pitchFamily="34" charset="0"/>
                <a:ea typeface="ＭＳ Ｐゴシック" pitchFamily="34" charset="-128"/>
              </a:defRPr>
            </a:lvl9pPr>
          </a:lstStyle>
          <a:p>
            <a:pPr defTabSz="912723">
              <a:spcBef>
                <a:spcPts val="0"/>
              </a:spcBef>
            </a:pPr>
            <a:r>
              <a:rPr lang="en-US" altLang="en-US" i="0" dirty="0">
                <a:solidFill>
                  <a:prstClr val="white"/>
                </a:solidFill>
                <a:latin typeface="Century Gothic" panose="020B0502020202020204" pitchFamily="34" charset="0"/>
                <a:ea typeface="ＭＳ Ｐゴシック" pitchFamily="34" charset="-128"/>
                <a:cs typeface="Verdana"/>
              </a:rPr>
              <a:t>Source: Nielsen </a:t>
            </a:r>
            <a:r>
              <a:rPr lang="en-US" altLang="en-US" i="0" dirty="0" err="1">
                <a:solidFill>
                  <a:prstClr val="white"/>
                </a:solidFill>
                <a:latin typeface="Century Gothic" panose="020B0502020202020204" pitchFamily="34" charset="0"/>
                <a:ea typeface="ＭＳ Ｐゴシック" pitchFamily="34" charset="-128"/>
                <a:cs typeface="Verdana"/>
              </a:rPr>
              <a:t>Commspoint</a:t>
            </a:r>
            <a:r>
              <a:rPr lang="en-US" altLang="en-US" i="0" dirty="0">
                <a:solidFill>
                  <a:prstClr val="white"/>
                </a:solidFill>
                <a:latin typeface="Century Gothic" panose="020B0502020202020204" pitchFamily="34" charset="0"/>
                <a:ea typeface="ＭＳ Ｐゴシック" pitchFamily="34" charset="-128"/>
                <a:cs typeface="Verdana"/>
              </a:rPr>
              <a:t> Research US 2016, 1 week net reach </a:t>
            </a:r>
            <a:r>
              <a:rPr lang="en-US" altLang="en-US" i="0">
                <a:solidFill>
                  <a:prstClr val="white"/>
                </a:solidFill>
                <a:latin typeface="Century Gothic" panose="020B0502020202020204" pitchFamily="34" charset="0"/>
                <a:ea typeface="ＭＳ Ｐゴシック" pitchFamily="34" charset="-128"/>
                <a:cs typeface="Verdana"/>
              </a:rPr>
              <a:t>by GRP </a:t>
            </a:r>
            <a:r>
              <a:rPr lang="en-US" altLang="en-US" i="0" dirty="0">
                <a:solidFill>
                  <a:prstClr val="white"/>
                </a:solidFill>
                <a:latin typeface="Century Gothic" panose="020B0502020202020204" pitchFamily="34" charset="0"/>
                <a:ea typeface="ＭＳ Ｐゴシック" pitchFamily="34" charset="-128"/>
                <a:cs typeface="Verdana"/>
              </a:rPr>
              <a:t>level.</a:t>
            </a:r>
          </a:p>
        </p:txBody>
      </p:sp>
      <p:sp>
        <p:nvSpPr>
          <p:cNvPr id="11" name="Title 1"/>
          <p:cNvSpPr txBox="1">
            <a:spLocks/>
          </p:cNvSpPr>
          <p:nvPr/>
        </p:nvSpPr>
        <p:spPr>
          <a:xfrm>
            <a:off x="435308" y="5689581"/>
            <a:ext cx="11321384" cy="444927"/>
          </a:xfrm>
          <a:prstGeom prst="rect">
            <a:avLst/>
          </a:prstGeom>
        </p:spPr>
        <p:txBody>
          <a:bodyPr vert="horz" lIns="91068" tIns="45606" rIns="91068" bIns="45606"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r>
              <a:rPr lang="en-US" sz="1500" spc="0" dirty="0">
                <a:solidFill>
                  <a:schemeClr val="tx1"/>
                </a:solidFill>
                <a:latin typeface="Century Gothic" panose="020B0502020202020204" pitchFamily="34" charset="0"/>
                <a:ea typeface="Verdana" panose="020B0604030504040204" pitchFamily="34" charset="0"/>
                <a:cs typeface="Verdana" panose="020B0604030504040204" pitchFamily="34" charset="0"/>
              </a:rPr>
              <a:t>How to read: </a:t>
            </a:r>
            <a:r>
              <a:rPr lang="en-US" sz="1500" b="0" spc="0" dirty="0">
                <a:solidFill>
                  <a:schemeClr val="tx1"/>
                </a:solidFill>
                <a:latin typeface="Century Gothic" panose="020B0502020202020204" pitchFamily="34" charset="0"/>
                <a:ea typeface="Verdana" panose="020B0604030504040204" pitchFamily="34" charset="0"/>
                <a:cs typeface="Verdana" panose="020B0604030504040204" pitchFamily="34" charset="0"/>
              </a:rPr>
              <a:t>At 125 weekly GRPs, TV reaches 43% of adults 25-54 and AM/FM radio reaches 42%.</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55" y="1709023"/>
            <a:ext cx="11252319" cy="3953840"/>
          </a:xfrm>
          <a:prstGeom prst="rect">
            <a:avLst/>
          </a:prstGeom>
        </p:spPr>
      </p:pic>
    </p:spTree>
    <p:extLst>
      <p:ext uri="{BB962C8B-B14F-4D97-AF65-F5344CB8AC3E}">
        <p14:creationId xmlns:p14="http://schemas.microsoft.com/office/powerpoint/2010/main" val="2216206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P_DividerBar"/>
          <p:cNvPicPr>
            <a:picLocks noChangeAspect="1"/>
          </p:cNvPicPr>
          <p:nvPr/>
        </p:nvPicPr>
        <p:blipFill>
          <a:blip r:embed="rId3">
            <a:alphaModFix amt="36000"/>
            <a:extLst>
              <a:ext uri="{28A0092B-C50C-407E-A947-70E740481C1C}">
                <a14:useLocalDpi xmlns:a14="http://schemas.microsoft.com/office/drawing/2010/main" val="0"/>
              </a:ext>
            </a:extLst>
          </a:blip>
          <a:stretch>
            <a:fillRect/>
          </a:stretch>
        </p:blipFill>
        <p:spPr>
          <a:xfrm>
            <a:off x="0" y="726308"/>
            <a:ext cx="12192000" cy="437135"/>
          </a:xfrm>
          <a:prstGeom prst="rect">
            <a:avLst/>
          </a:prstGeom>
        </p:spPr>
      </p:pic>
      <p:sp>
        <p:nvSpPr>
          <p:cNvPr id="9" name="Title 1"/>
          <p:cNvSpPr txBox="1">
            <a:spLocks/>
          </p:cNvSpPr>
          <p:nvPr/>
        </p:nvSpPr>
        <p:spPr>
          <a:xfrm>
            <a:off x="864972" y="947109"/>
            <a:ext cx="10488989" cy="550537"/>
          </a:xfrm>
          <a:prstGeom prst="rect">
            <a:avLst/>
          </a:prstGeom>
        </p:spPr>
        <p:txBody>
          <a:bodyPr vert="horz" lIns="91068" tIns="45606" rIns="91068" bIns="45606"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pPr>
              <a:lnSpc>
                <a:spcPts val="2900"/>
              </a:lnSpc>
            </a:pPr>
            <a:r>
              <a:rPr lang="en-US" sz="1600" spc="0" dirty="0">
                <a:solidFill>
                  <a:srgbClr val="003463"/>
                </a:solidFill>
                <a:latin typeface="Century Gothic" panose="020B0502020202020204" pitchFamily="34" charset="0"/>
                <a:ea typeface="Verdana" panose="020B0604030504040204" pitchFamily="34" charset="0"/>
                <a:cs typeface="Verdana" panose="020B0604030504040204" pitchFamily="34" charset="0"/>
              </a:rPr>
              <a:t>Adults 25-54, weekly reach by amount spent in media</a:t>
            </a:r>
          </a:p>
        </p:txBody>
      </p:sp>
      <p:sp>
        <p:nvSpPr>
          <p:cNvPr id="8" name="Title 1"/>
          <p:cNvSpPr txBox="1">
            <a:spLocks/>
          </p:cNvSpPr>
          <p:nvPr/>
        </p:nvSpPr>
        <p:spPr>
          <a:xfrm>
            <a:off x="52" y="69659"/>
            <a:ext cx="12191999" cy="804369"/>
          </a:xfrm>
          <a:prstGeom prst="rect">
            <a:avLst/>
          </a:prstGeom>
        </p:spPr>
        <p:txBody>
          <a:bodyPr vert="horz" lIns="91068" tIns="45606" rIns="91068" bIns="45606"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pPr>
              <a:lnSpc>
                <a:spcPts val="2900"/>
              </a:lnSpc>
            </a:pPr>
            <a:r>
              <a:rPr lang="en-US" sz="3100" spc="0" dirty="0">
                <a:solidFill>
                  <a:srgbClr val="003463"/>
                </a:solidFill>
                <a:latin typeface="Century Gothic" panose="020B0502020202020204" pitchFamily="34" charset="0"/>
                <a:ea typeface="Verdana" panose="020B0604030504040204" pitchFamily="34" charset="0"/>
                <a:cs typeface="Verdana" panose="020B0604030504040204" pitchFamily="34" charset="0"/>
              </a:rPr>
              <a:t>For the same spend, AM/FM radio delivers more reach than TV</a:t>
            </a:r>
          </a:p>
        </p:txBody>
      </p:sp>
      <p:sp>
        <p:nvSpPr>
          <p:cNvPr id="10" name="TextBox 26"/>
          <p:cNvSpPr txBox="1">
            <a:spLocks noChangeArrowheads="1"/>
          </p:cNvSpPr>
          <p:nvPr/>
        </p:nvSpPr>
        <p:spPr bwMode="auto">
          <a:xfrm>
            <a:off x="97" y="6314985"/>
            <a:ext cx="9641151"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94" tIns="45718" rIns="91294" bIns="45718">
            <a:spAutoFit/>
          </a:bodyPr>
          <a:lstStyle>
            <a:defPPr>
              <a:defRPr lang="en-US"/>
            </a:defPPr>
            <a:lvl1pPr eaLnBrk="0" hangingPunct="0">
              <a:spcBef>
                <a:spcPct val="20000"/>
              </a:spcBef>
              <a:buFont typeface="Arial" pitchFamily="34" charset="0"/>
              <a:buNone/>
              <a:defRPr sz="800" i="1">
                <a:latin typeface="Arial" panose="020B0604020202020204" pitchFamily="34" charset="0"/>
                <a:cs typeface="Arial" pitchFamily="34" charset="0"/>
              </a:defRPr>
            </a:lvl1pPr>
            <a:lvl2pPr marL="742950" indent="-285750" eaLnBrk="0" hangingPunct="0">
              <a:spcBef>
                <a:spcPct val="20000"/>
              </a:spcBef>
              <a:buFont typeface="Arial" pitchFamily="34" charset="0"/>
              <a:buChar char="–"/>
              <a:defRPr sz="2800">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latin typeface="Calibri" pitchFamily="34" charset="0"/>
                <a:ea typeface="ＭＳ Ｐゴシック" pitchFamily="34" charset="-128"/>
              </a:defRPr>
            </a:lvl9pPr>
          </a:lstStyle>
          <a:p>
            <a:pPr defTabSz="912723">
              <a:spcBef>
                <a:spcPts val="0"/>
              </a:spcBef>
            </a:pPr>
            <a:r>
              <a:rPr lang="en-US" altLang="en-US" i="0" dirty="0">
                <a:solidFill>
                  <a:prstClr val="white"/>
                </a:solidFill>
                <a:latin typeface="Century Gothic" panose="020B0502020202020204" pitchFamily="34" charset="0"/>
                <a:ea typeface="ＭＳ Ｐゴシック" pitchFamily="34" charset="-128"/>
                <a:cs typeface="Verdana"/>
              </a:rPr>
              <a:t>Source: Nielsen </a:t>
            </a:r>
            <a:r>
              <a:rPr lang="en-US" altLang="en-US" i="0" dirty="0" err="1">
                <a:solidFill>
                  <a:prstClr val="white"/>
                </a:solidFill>
                <a:latin typeface="Century Gothic" panose="020B0502020202020204" pitchFamily="34" charset="0"/>
                <a:ea typeface="ＭＳ Ｐゴシック" pitchFamily="34" charset="-128"/>
                <a:cs typeface="Verdana"/>
              </a:rPr>
              <a:t>Commspoint</a:t>
            </a:r>
            <a:r>
              <a:rPr lang="en-US" altLang="en-US" i="0" dirty="0">
                <a:solidFill>
                  <a:prstClr val="white"/>
                </a:solidFill>
                <a:latin typeface="Century Gothic" panose="020B0502020202020204" pitchFamily="34" charset="0"/>
                <a:ea typeface="ＭＳ Ｐゴシック" pitchFamily="34" charset="-128"/>
                <a:cs typeface="Verdana"/>
              </a:rPr>
              <a:t> Research US 2016, 1 week net reach </a:t>
            </a:r>
            <a:r>
              <a:rPr lang="en-US" altLang="en-US" i="0">
                <a:solidFill>
                  <a:prstClr val="white"/>
                </a:solidFill>
                <a:latin typeface="Century Gothic" panose="020B0502020202020204" pitchFamily="34" charset="0"/>
                <a:ea typeface="ＭＳ Ｐゴシック" pitchFamily="34" charset="-128"/>
                <a:cs typeface="Verdana"/>
              </a:rPr>
              <a:t>by GRP </a:t>
            </a:r>
            <a:r>
              <a:rPr lang="en-US" altLang="en-US" i="0" dirty="0">
                <a:solidFill>
                  <a:prstClr val="white"/>
                </a:solidFill>
                <a:latin typeface="Century Gothic" panose="020B0502020202020204" pitchFamily="34" charset="0"/>
                <a:ea typeface="ＭＳ Ｐゴシック" pitchFamily="34" charset="-128"/>
                <a:cs typeface="Verdana"/>
              </a:rPr>
              <a:t>level. Budget determined using CPP ratios for Spot TV, Broadcast Network TV, Syndication, Cable TV, and Network Radio from Intermedia Dimensions, Media Dynamics Inc., 2015. Assuming a $5,000 CPP for Network Radio and a $20,000 CPP for Television</a:t>
            </a:r>
          </a:p>
          <a:p>
            <a:pPr defTabSz="912723">
              <a:spcBef>
                <a:spcPts val="0"/>
              </a:spcBef>
            </a:pPr>
            <a:endParaRPr lang="en-US" altLang="en-US" i="0" dirty="0">
              <a:solidFill>
                <a:prstClr val="white"/>
              </a:solidFill>
              <a:latin typeface="Century Gothic" panose="020B0502020202020204" pitchFamily="34" charset="0"/>
              <a:ea typeface="ＭＳ Ｐゴシック" pitchFamily="34" charset="-128"/>
              <a:cs typeface="Verdana"/>
            </a:endParaRPr>
          </a:p>
        </p:txBody>
      </p:sp>
      <p:sp>
        <p:nvSpPr>
          <p:cNvPr id="11" name="Title 1"/>
          <p:cNvSpPr txBox="1">
            <a:spLocks/>
          </p:cNvSpPr>
          <p:nvPr/>
        </p:nvSpPr>
        <p:spPr>
          <a:xfrm>
            <a:off x="448773" y="5691562"/>
            <a:ext cx="11321384" cy="444927"/>
          </a:xfrm>
          <a:prstGeom prst="rect">
            <a:avLst/>
          </a:prstGeom>
        </p:spPr>
        <p:txBody>
          <a:bodyPr vert="horz" lIns="91068" tIns="45606" rIns="91068" bIns="45606"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r>
              <a:rPr lang="en-US" sz="1500" spc="0" dirty="0">
                <a:solidFill>
                  <a:schemeClr val="tx1"/>
                </a:solidFill>
                <a:latin typeface="Century Gothic" panose="020B0502020202020204" pitchFamily="34" charset="0"/>
                <a:ea typeface="Verdana" panose="020B0604030504040204" pitchFamily="34" charset="0"/>
                <a:cs typeface="Verdana" panose="020B0604030504040204" pitchFamily="34" charset="0"/>
              </a:rPr>
              <a:t>How to read: </a:t>
            </a:r>
            <a:r>
              <a:rPr lang="en-US" sz="1500" b="0" spc="0" dirty="0">
                <a:solidFill>
                  <a:schemeClr val="tx1"/>
                </a:solidFill>
                <a:latin typeface="Century Gothic" panose="020B0502020202020204" pitchFamily="34" charset="0"/>
                <a:ea typeface="Verdana" panose="020B0604030504040204" pitchFamily="34" charset="0"/>
                <a:cs typeface="Verdana" panose="020B0604030504040204" pitchFamily="34" charset="0"/>
              </a:rPr>
              <a:t>A two million dollar weekly investment achieves a 40% reach in television and a 59% reach in AM/FM radio.</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840" y="1622887"/>
            <a:ext cx="11339063" cy="4068580"/>
          </a:xfrm>
          <a:prstGeom prst="rect">
            <a:avLst/>
          </a:prstGeom>
        </p:spPr>
      </p:pic>
    </p:spTree>
    <p:extLst>
      <p:ext uri="{BB962C8B-B14F-4D97-AF65-F5344CB8AC3E}">
        <p14:creationId xmlns:p14="http://schemas.microsoft.com/office/powerpoint/2010/main" val="1901382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 name="image20.jpg" descr="Image15.jpg"/>
          <p:cNvPicPr>
            <a:picLocks noChangeAspect="1"/>
          </p:cNvPicPr>
          <p:nvPr/>
        </p:nvPicPr>
        <p:blipFill>
          <a:blip r:embed="rId3">
            <a:extLst/>
          </a:blip>
          <a:srcRect t="14816" b="8642"/>
          <a:stretch>
            <a:fillRect/>
          </a:stretch>
        </p:blipFill>
        <p:spPr>
          <a:xfrm>
            <a:off x="4" y="1024468"/>
            <a:ext cx="12191997" cy="5249333"/>
          </a:xfrm>
          <a:prstGeom prst="rect">
            <a:avLst/>
          </a:prstGeom>
          <a:ln w="12700">
            <a:miter lim="400000"/>
          </a:ln>
        </p:spPr>
      </p:pic>
      <p:sp>
        <p:nvSpPr>
          <p:cNvPr id="443" name="Shape 443"/>
          <p:cNvSpPr/>
          <p:nvPr/>
        </p:nvSpPr>
        <p:spPr>
          <a:xfrm>
            <a:off x="5869209" y="3463027"/>
            <a:ext cx="5525787" cy="45140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indent="85725">
              <a:lnSpc>
                <a:spcPct val="80000"/>
              </a:lnSpc>
              <a:spcBef>
                <a:spcPts val="400"/>
              </a:spcBef>
              <a:defRPr sz="2800">
                <a:solidFill>
                  <a:srgbClr val="FFFFFF"/>
                </a:solidFill>
              </a:defRPr>
            </a:lvl1pPr>
          </a:lstStyle>
          <a:p>
            <a:r>
              <a:rPr dirty="0">
                <a:latin typeface="Century Gothic"/>
                <a:cs typeface="Century Gothic"/>
              </a:rPr>
              <a:t>US RADIO REACH </a:t>
            </a:r>
          </a:p>
        </p:txBody>
      </p:sp>
      <p:sp>
        <p:nvSpPr>
          <p:cNvPr id="444" name="Shape 444"/>
          <p:cNvSpPr/>
          <p:nvPr/>
        </p:nvSpPr>
        <p:spPr>
          <a:xfrm>
            <a:off x="637912" y="1706443"/>
            <a:ext cx="4385560" cy="186204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indent="85725">
              <a:lnSpc>
                <a:spcPct val="80000"/>
              </a:lnSpc>
              <a:spcBef>
                <a:spcPts val="400"/>
              </a:spcBef>
              <a:defRPr sz="13800" b="1">
                <a:solidFill>
                  <a:srgbClr val="FFFFFF"/>
                </a:solidFill>
              </a:defRPr>
            </a:lvl1pPr>
          </a:lstStyle>
          <a:p>
            <a:r>
              <a:rPr dirty="0" smtClean="0">
                <a:latin typeface="Century Gothic"/>
                <a:cs typeface="Century Gothic"/>
              </a:rPr>
              <a:t>24</a:t>
            </a:r>
            <a:r>
              <a:rPr lang="en-US" dirty="0">
                <a:latin typeface="Century Gothic"/>
                <a:cs typeface="Century Gothic"/>
              </a:rPr>
              <a:t>5</a:t>
            </a:r>
            <a:endParaRPr dirty="0">
              <a:latin typeface="Century Gothic"/>
              <a:cs typeface="Century Gothic"/>
            </a:endParaRPr>
          </a:p>
        </p:txBody>
      </p:sp>
      <p:sp>
        <p:nvSpPr>
          <p:cNvPr id="445" name="Shape 445"/>
          <p:cNvSpPr/>
          <p:nvPr/>
        </p:nvSpPr>
        <p:spPr>
          <a:xfrm>
            <a:off x="637912" y="3710511"/>
            <a:ext cx="4032957" cy="707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indent="85725" algn="just">
              <a:lnSpc>
                <a:spcPct val="80000"/>
              </a:lnSpc>
              <a:spcBef>
                <a:spcPts val="400"/>
              </a:spcBef>
              <a:defRPr sz="4800">
                <a:solidFill>
                  <a:srgbClr val="FFFFFF"/>
                </a:solidFill>
              </a:defRPr>
            </a:lvl1pPr>
          </a:lstStyle>
          <a:p>
            <a:pPr algn="dist"/>
            <a:r>
              <a:rPr dirty="0">
                <a:latin typeface="Century Gothic"/>
                <a:cs typeface="Century Gothic"/>
              </a:rPr>
              <a:t>MILLION</a:t>
            </a:r>
          </a:p>
        </p:txBody>
      </p:sp>
      <p:sp>
        <p:nvSpPr>
          <p:cNvPr id="446" name="Shape 446"/>
          <p:cNvSpPr/>
          <p:nvPr/>
        </p:nvSpPr>
        <p:spPr>
          <a:xfrm>
            <a:off x="5820511" y="2289131"/>
            <a:ext cx="6689564" cy="45140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indent="114084">
              <a:lnSpc>
                <a:spcPct val="80000"/>
              </a:lnSpc>
              <a:spcBef>
                <a:spcPts val="533"/>
              </a:spcBef>
              <a:defRPr sz="2800">
                <a:solidFill>
                  <a:srgbClr val="FFFFFF"/>
                </a:solidFill>
              </a:defRPr>
            </a:pPr>
            <a:r>
              <a:rPr dirty="0">
                <a:latin typeface="Century Gothic"/>
                <a:cs typeface="Century Gothic"/>
              </a:rPr>
              <a:t>WESTWOOD </a:t>
            </a:r>
            <a:r>
              <a:rPr b="1" dirty="0">
                <a:solidFill>
                  <a:schemeClr val="accent5"/>
                </a:solidFill>
                <a:latin typeface="Century Gothic"/>
                <a:cs typeface="Century Gothic"/>
              </a:rPr>
              <a:t>ONE</a:t>
            </a:r>
            <a:r>
              <a:rPr dirty="0">
                <a:latin typeface="Century Gothic"/>
                <a:cs typeface="Century Gothic"/>
              </a:rPr>
              <a:t> REACH</a:t>
            </a:r>
          </a:p>
        </p:txBody>
      </p:sp>
      <p:grpSp>
        <p:nvGrpSpPr>
          <p:cNvPr id="451" name="Group 451"/>
          <p:cNvGrpSpPr/>
          <p:nvPr/>
        </p:nvGrpSpPr>
        <p:grpSpPr>
          <a:xfrm>
            <a:off x="4783868" y="2579665"/>
            <a:ext cx="1142841" cy="1188155"/>
            <a:chOff x="0" y="0"/>
            <a:chExt cx="857128" cy="891114"/>
          </a:xfrm>
        </p:grpSpPr>
        <p:sp>
          <p:nvSpPr>
            <p:cNvPr id="447" name="Shape 447"/>
            <p:cNvSpPr/>
            <p:nvPr/>
          </p:nvSpPr>
          <p:spPr>
            <a:xfrm flipH="1" flipV="1">
              <a:off x="425328" y="7129"/>
              <a:ext cx="431801" cy="1"/>
            </a:xfrm>
            <a:prstGeom prst="line">
              <a:avLst/>
            </a:prstGeom>
            <a:noFill/>
            <a:ln w="254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dirty="0"/>
            </a:p>
          </p:txBody>
        </p:sp>
        <p:sp>
          <p:nvSpPr>
            <p:cNvPr id="448" name="Shape 448"/>
            <p:cNvSpPr/>
            <p:nvPr/>
          </p:nvSpPr>
          <p:spPr>
            <a:xfrm flipV="1">
              <a:off x="433795" y="0"/>
              <a:ext cx="1" cy="891116"/>
            </a:xfrm>
            <a:prstGeom prst="line">
              <a:avLst/>
            </a:prstGeom>
            <a:noFill/>
            <a:ln w="254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dirty="0"/>
            </a:p>
          </p:txBody>
        </p:sp>
        <p:sp>
          <p:nvSpPr>
            <p:cNvPr id="449" name="Shape 449"/>
            <p:cNvSpPr/>
            <p:nvPr/>
          </p:nvSpPr>
          <p:spPr>
            <a:xfrm flipH="1" flipV="1">
              <a:off x="0" y="443265"/>
              <a:ext cx="433798" cy="1"/>
            </a:xfrm>
            <a:prstGeom prst="line">
              <a:avLst/>
            </a:prstGeom>
            <a:noFill/>
            <a:ln w="254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dirty="0"/>
            </a:p>
          </p:txBody>
        </p:sp>
        <p:sp>
          <p:nvSpPr>
            <p:cNvPr id="450" name="Shape 450"/>
            <p:cNvSpPr/>
            <p:nvPr/>
          </p:nvSpPr>
          <p:spPr>
            <a:xfrm flipH="1">
              <a:off x="421094" y="880421"/>
              <a:ext cx="431801" cy="1"/>
            </a:xfrm>
            <a:prstGeom prst="line">
              <a:avLst/>
            </a:prstGeom>
            <a:noFill/>
            <a:ln w="254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dirty="0"/>
            </a:p>
          </p:txBody>
        </p:sp>
      </p:grpSp>
      <p:sp>
        <p:nvSpPr>
          <p:cNvPr id="452" name="Shape 452"/>
          <p:cNvSpPr/>
          <p:nvPr/>
        </p:nvSpPr>
        <p:spPr>
          <a:xfrm>
            <a:off x="240361" y="6431111"/>
            <a:ext cx="12251627" cy="21544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800"/>
            </a:lvl1pPr>
          </a:lstStyle>
          <a:p>
            <a:r>
              <a:rPr lang="en-US" dirty="0" smtClean="0"/>
              <a:t>Source</a:t>
            </a:r>
            <a:r>
              <a:rPr lang="en-US" dirty="0"/>
              <a:t>: Nielsen Audio Fall 2016 Nationwide, DMA, Weekly Cume of all Westwood One-affiliated stations, Mon-Sun 12m-12m, P12+</a:t>
            </a:r>
            <a:endParaRPr dirty="0"/>
          </a:p>
        </p:txBody>
      </p:sp>
      <p:sp>
        <p:nvSpPr>
          <p:cNvPr id="14" name="Title 1"/>
          <p:cNvSpPr txBox="1">
            <a:spLocks/>
          </p:cNvSpPr>
          <p:nvPr/>
        </p:nvSpPr>
        <p:spPr>
          <a:xfrm>
            <a:off x="907775" y="177009"/>
            <a:ext cx="10515600" cy="697635"/>
          </a:xfrm>
          <a:prstGeom prst="rect">
            <a:avLst/>
          </a:prstGeom>
        </p:spPr>
        <p:txBody>
          <a:bodyPr vert="horz" lIns="91278" tIns="45718" rIns="91278" bIns="4571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00" b="1" dirty="0">
                <a:solidFill>
                  <a:srgbClr val="003463"/>
                </a:solidFill>
                <a:latin typeface="Century Gothic"/>
                <a:ea typeface="Roboto" panose="02000000000000000000" pitchFamily="2" charset="0"/>
                <a:cs typeface="Century Gothic"/>
              </a:rPr>
              <a:t>Every</a:t>
            </a:r>
            <a:r>
              <a:rPr lang="en-US" sz="3700" b="1" dirty="0">
                <a:solidFill>
                  <a:srgbClr val="2DA5D7"/>
                </a:solidFill>
                <a:latin typeface="Century Gothic"/>
                <a:ea typeface="Roboto" panose="02000000000000000000" pitchFamily="2" charset="0"/>
                <a:cs typeface="Century Gothic"/>
              </a:rPr>
              <a:t>one</a:t>
            </a:r>
            <a:r>
              <a:rPr lang="en-US" sz="3700" b="1" dirty="0">
                <a:solidFill>
                  <a:schemeClr val="tx2"/>
                </a:solidFill>
                <a:latin typeface="Century Gothic"/>
                <a:ea typeface="Roboto" panose="02000000000000000000" pitchFamily="2" charset="0"/>
                <a:cs typeface="Century Gothic"/>
              </a:rPr>
              <a:t>’s </a:t>
            </a:r>
            <a:r>
              <a:rPr lang="en-US" sz="3700" b="1" dirty="0">
                <a:solidFill>
                  <a:srgbClr val="003463"/>
                </a:solidFill>
                <a:latin typeface="Century Gothic"/>
                <a:ea typeface="Roboto" panose="02000000000000000000" pitchFamily="2" charset="0"/>
                <a:cs typeface="Century Gothic"/>
              </a:rPr>
              <a:t>Listening</a:t>
            </a:r>
          </a:p>
        </p:txBody>
      </p:sp>
      <p:sp>
        <p:nvSpPr>
          <p:cNvPr id="4" name="Slide Number Placeholder 3"/>
          <p:cNvSpPr>
            <a:spLocks noGrp="1"/>
          </p:cNvSpPr>
          <p:nvPr>
            <p:ph type="sldNum" sz="quarter" idx="2"/>
          </p:nvPr>
        </p:nvSpPr>
        <p:spPr/>
        <p:txBody>
          <a:bodyPr/>
          <a:lstStyle/>
          <a:p>
            <a:fld id="{86CB4B4D-7CA3-9044-876B-883B54F8677D}" type="slidenum">
              <a:rPr lang="uk-UA" smtClean="0"/>
              <a:t>4</a:t>
            </a:fld>
            <a:endParaRPr lang="uk-UA" dirty="0"/>
          </a:p>
        </p:txBody>
      </p:sp>
    </p:spTree>
    <p:extLst>
      <p:ext uri="{BB962C8B-B14F-4D97-AF65-F5344CB8AC3E}">
        <p14:creationId xmlns:p14="http://schemas.microsoft.com/office/powerpoint/2010/main" val="173957475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P_DividerBar"/>
          <p:cNvPicPr>
            <a:picLocks noChangeAspect="1"/>
          </p:cNvPicPr>
          <p:nvPr/>
        </p:nvPicPr>
        <p:blipFill>
          <a:blip r:embed="rId3">
            <a:alphaModFix amt="36000"/>
            <a:extLst>
              <a:ext uri="{28A0092B-C50C-407E-A947-70E740481C1C}">
                <a14:useLocalDpi xmlns:a14="http://schemas.microsoft.com/office/drawing/2010/main" val="0"/>
              </a:ext>
            </a:extLst>
          </a:blip>
          <a:stretch>
            <a:fillRect/>
          </a:stretch>
        </p:blipFill>
        <p:spPr>
          <a:xfrm>
            <a:off x="0" y="908877"/>
            <a:ext cx="12192000" cy="437135"/>
          </a:xfrm>
          <a:prstGeom prst="rect">
            <a:avLst/>
          </a:prstGeom>
        </p:spPr>
      </p:pic>
      <p:sp>
        <p:nvSpPr>
          <p:cNvPr id="12" name="Title 1"/>
          <p:cNvSpPr txBox="1">
            <a:spLocks/>
          </p:cNvSpPr>
          <p:nvPr/>
        </p:nvSpPr>
        <p:spPr>
          <a:xfrm>
            <a:off x="3" y="176009"/>
            <a:ext cx="12200388" cy="804369"/>
          </a:xfrm>
          <a:prstGeom prst="rect">
            <a:avLst/>
          </a:prstGeom>
        </p:spPr>
        <p:txBody>
          <a:bodyPr vert="horz" lIns="91180" tIns="45606" rIns="91180" bIns="45606"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pPr>
              <a:lnSpc>
                <a:spcPts val="2900"/>
              </a:lnSpc>
              <a:defRPr/>
            </a:pPr>
            <a:r>
              <a:rPr lang="en-US" sz="3500" spc="0" dirty="0">
                <a:solidFill>
                  <a:srgbClr val="003463"/>
                </a:solidFill>
                <a:latin typeface="Century Gothic" panose="020B0502020202020204" pitchFamily="34" charset="0"/>
                <a:ea typeface="Verdana" panose="020B0604030504040204" pitchFamily="34" charset="0"/>
                <a:cs typeface="Verdana" panose="020B0604030504040204" pitchFamily="34" charset="0"/>
              </a:rPr>
              <a:t>TV + AM/FM radio = more reach, greater brand impact</a:t>
            </a:r>
          </a:p>
        </p:txBody>
      </p:sp>
      <p:sp>
        <p:nvSpPr>
          <p:cNvPr id="16" name="Curved Down Arrow 15"/>
          <p:cNvSpPr/>
          <p:nvPr/>
        </p:nvSpPr>
        <p:spPr>
          <a:xfrm rot="19443269">
            <a:off x="2212684" y="2343627"/>
            <a:ext cx="1452064" cy="632095"/>
          </a:xfrm>
          <a:prstGeom prst="curvedDownArrow">
            <a:avLst/>
          </a:prstGeom>
          <a:solidFill>
            <a:srgbClr val="2DA5D7"/>
          </a:solidFill>
          <a:ln w="25400" cap="flat" cmpd="sng" algn="ctr">
            <a:noFill/>
            <a:prstDash val="solid"/>
          </a:ln>
          <a:effectLst/>
        </p:spPr>
        <p:txBody>
          <a:bodyPr lIns="91406" tIns="45718" rIns="91406" bIns="45718" rtlCol="0" anchor="ctr"/>
          <a:lstStyle/>
          <a:p>
            <a:pPr algn="ctr" defTabSz="914014"/>
            <a:endParaRPr lang="en-US" kern="0">
              <a:solidFill>
                <a:prstClr val="black"/>
              </a:solidFill>
              <a:latin typeface="Calibri"/>
            </a:endParaRPr>
          </a:p>
        </p:txBody>
      </p:sp>
      <p:sp>
        <p:nvSpPr>
          <p:cNvPr id="17" name="TextBox 16"/>
          <p:cNvSpPr txBox="1"/>
          <p:nvPr/>
        </p:nvSpPr>
        <p:spPr>
          <a:xfrm>
            <a:off x="958427" y="2066563"/>
            <a:ext cx="1656916" cy="707887"/>
          </a:xfrm>
          <a:prstGeom prst="rect">
            <a:avLst/>
          </a:prstGeom>
          <a:noFill/>
        </p:spPr>
        <p:txBody>
          <a:bodyPr wrap="square" lIns="91406" tIns="45718" rIns="91406" bIns="45718" rtlCol="0">
            <a:spAutoFit/>
          </a:bodyPr>
          <a:lstStyle/>
          <a:p>
            <a:pPr algn="ctr" defTabSz="914014"/>
            <a:r>
              <a:rPr lang="en-US" sz="4000" b="1" kern="0" dirty="0">
                <a:solidFill>
                  <a:srgbClr val="2DA5D7"/>
                </a:solidFill>
                <a:latin typeface="Century Gothic"/>
              </a:rPr>
              <a:t>+40%</a:t>
            </a:r>
          </a:p>
        </p:txBody>
      </p:sp>
      <p:sp>
        <p:nvSpPr>
          <p:cNvPr id="29" name="Title 1"/>
          <p:cNvSpPr txBox="1">
            <a:spLocks/>
          </p:cNvSpPr>
          <p:nvPr/>
        </p:nvSpPr>
        <p:spPr>
          <a:xfrm>
            <a:off x="962055" y="3976504"/>
            <a:ext cx="2086776" cy="392879"/>
          </a:xfrm>
          <a:prstGeom prst="rect">
            <a:avLst/>
          </a:prstGeom>
        </p:spPr>
        <p:txBody>
          <a:bodyPr vert="horz" lIns="91180" tIns="45606" rIns="91180" bIns="45606"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pPr>
              <a:lnSpc>
                <a:spcPts val="2900"/>
              </a:lnSpc>
              <a:defRPr/>
            </a:pPr>
            <a:r>
              <a:rPr lang="en-US" spc="0" dirty="0">
                <a:solidFill>
                  <a:prstClr val="white"/>
                </a:solidFill>
                <a:latin typeface="Century Gothic" panose="020B0502020202020204" pitchFamily="34" charset="0"/>
                <a:ea typeface="Verdana" panose="020B0604030504040204" pitchFamily="34" charset="0"/>
                <a:cs typeface="Verdana" panose="020B0604030504040204" pitchFamily="34" charset="0"/>
              </a:rPr>
              <a:t>reach</a:t>
            </a:r>
          </a:p>
        </p:txBody>
      </p:sp>
      <p:sp>
        <p:nvSpPr>
          <p:cNvPr id="34" name="Title 1"/>
          <p:cNvSpPr txBox="1">
            <a:spLocks/>
          </p:cNvSpPr>
          <p:nvPr/>
        </p:nvSpPr>
        <p:spPr>
          <a:xfrm>
            <a:off x="3189472" y="3236299"/>
            <a:ext cx="2086776" cy="345815"/>
          </a:xfrm>
          <a:prstGeom prst="rect">
            <a:avLst/>
          </a:prstGeom>
        </p:spPr>
        <p:txBody>
          <a:bodyPr vert="horz" lIns="91180" tIns="45606" rIns="91180" bIns="45606"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pPr>
              <a:lnSpc>
                <a:spcPts val="2900"/>
              </a:lnSpc>
              <a:defRPr/>
            </a:pPr>
            <a:r>
              <a:rPr lang="en-US" spc="0" dirty="0">
                <a:solidFill>
                  <a:prstClr val="white"/>
                </a:solidFill>
                <a:latin typeface="Century Gothic" panose="020B0502020202020204" pitchFamily="34" charset="0"/>
                <a:ea typeface="Verdana" panose="020B0604030504040204" pitchFamily="34" charset="0"/>
                <a:cs typeface="Verdana" panose="020B0604030504040204" pitchFamily="34" charset="0"/>
              </a:rPr>
              <a:t>reach</a:t>
            </a:r>
          </a:p>
        </p:txBody>
      </p:sp>
      <p:sp>
        <p:nvSpPr>
          <p:cNvPr id="37" name="Rectangle 36"/>
          <p:cNvSpPr/>
          <p:nvPr/>
        </p:nvSpPr>
        <p:spPr>
          <a:xfrm>
            <a:off x="1223877" y="1345271"/>
            <a:ext cx="3800248" cy="584775"/>
          </a:xfrm>
          <a:prstGeom prst="rect">
            <a:avLst/>
          </a:prstGeom>
        </p:spPr>
        <p:txBody>
          <a:bodyPr wrap="square" lIns="91406" tIns="45718" rIns="91406" bIns="45718">
            <a:spAutoFit/>
          </a:bodyPr>
          <a:lstStyle/>
          <a:p>
            <a:pPr algn="ctr" defTabSz="914014">
              <a:defRPr/>
            </a:pPr>
            <a:r>
              <a:rPr lang="en-US" sz="1600" b="1" dirty="0">
                <a:solidFill>
                  <a:srgbClr val="003463"/>
                </a:solidFill>
                <a:latin typeface="Century Gothic"/>
                <a:ea typeface="Verdana" panose="020B0604030504040204" pitchFamily="34" charset="0"/>
                <a:cs typeface="Verdana" panose="020B0604030504040204" pitchFamily="34" charset="0"/>
              </a:rPr>
              <a:t>Adults 25-54, reach of $2 million weekly campaign</a:t>
            </a:r>
          </a:p>
        </p:txBody>
      </p:sp>
      <p:sp>
        <p:nvSpPr>
          <p:cNvPr id="38" name="Rectangle 37"/>
          <p:cNvSpPr/>
          <p:nvPr/>
        </p:nvSpPr>
        <p:spPr>
          <a:xfrm>
            <a:off x="6690350" y="1345271"/>
            <a:ext cx="4757599" cy="584775"/>
          </a:xfrm>
          <a:prstGeom prst="rect">
            <a:avLst/>
          </a:prstGeom>
        </p:spPr>
        <p:txBody>
          <a:bodyPr wrap="square" lIns="91406" tIns="45718" rIns="91406" bIns="45718">
            <a:spAutoFit/>
          </a:bodyPr>
          <a:lstStyle/>
          <a:p>
            <a:pPr algn="ctr" defTabSz="914014">
              <a:defRPr/>
            </a:pPr>
            <a:r>
              <a:rPr lang="en-US" sz="1600" b="1" dirty="0">
                <a:solidFill>
                  <a:srgbClr val="003463"/>
                </a:solidFill>
                <a:latin typeface="Century Gothic"/>
                <a:ea typeface="Verdana" panose="020B0604030504040204" pitchFamily="34" charset="0"/>
                <a:cs typeface="Verdana" panose="020B0604030504040204" pitchFamily="34" charset="0"/>
              </a:rPr>
              <a:t>Adults 25-54, % increase </a:t>
            </a:r>
            <a:r>
              <a:rPr lang="en-US" sz="1600" b="1" dirty="0">
                <a:solidFill>
                  <a:srgbClr val="003463"/>
                </a:solidFill>
                <a:latin typeface="Century Gothic" panose="020B0502020202020204" pitchFamily="34" charset="0"/>
                <a:ea typeface="Verdana" panose="020B0604030504040204" pitchFamily="34" charset="0"/>
                <a:cs typeface="Verdana" panose="020B0604030504040204" pitchFamily="34" charset="0"/>
              </a:rPr>
              <a:t>allocating 20% of TV budget to radio </a:t>
            </a:r>
            <a:endParaRPr lang="en-US" sz="1600" b="1" dirty="0">
              <a:solidFill>
                <a:srgbClr val="003463"/>
              </a:solidFill>
              <a:latin typeface="Century Gothic"/>
              <a:ea typeface="Verdana" panose="020B0604030504040204" pitchFamily="34" charset="0"/>
              <a:cs typeface="Verdana" panose="020B0604030504040204" pitchFamily="34" charset="0"/>
            </a:endParaRPr>
          </a:p>
        </p:txBody>
      </p:sp>
      <p:sp>
        <p:nvSpPr>
          <p:cNvPr id="39" name="TextBox 26"/>
          <p:cNvSpPr txBox="1">
            <a:spLocks noChangeArrowheads="1"/>
          </p:cNvSpPr>
          <p:nvPr/>
        </p:nvSpPr>
        <p:spPr bwMode="auto">
          <a:xfrm>
            <a:off x="23" y="6307036"/>
            <a:ext cx="8676167"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6" tIns="45718" rIns="91406" bIns="45718">
            <a:spAutoFit/>
          </a:bodyPr>
          <a:lstStyle>
            <a:defPPr>
              <a:defRPr lang="en-US"/>
            </a:defPPr>
            <a:lvl1pPr eaLnBrk="0" hangingPunct="0">
              <a:spcBef>
                <a:spcPct val="20000"/>
              </a:spcBef>
              <a:buFont typeface="Arial" pitchFamily="34" charset="0"/>
              <a:buNone/>
              <a:defRPr sz="800" i="1">
                <a:latin typeface="Arial" panose="020B0604020202020204" pitchFamily="34" charset="0"/>
                <a:cs typeface="Arial" pitchFamily="34" charset="0"/>
              </a:defRPr>
            </a:lvl1pPr>
            <a:lvl2pPr marL="742950" indent="-285750" eaLnBrk="0" hangingPunct="0">
              <a:spcBef>
                <a:spcPct val="20000"/>
              </a:spcBef>
              <a:buFont typeface="Arial" pitchFamily="34" charset="0"/>
              <a:buChar char="–"/>
              <a:defRPr sz="2800">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latin typeface="Calibri" pitchFamily="34" charset="0"/>
                <a:ea typeface="ＭＳ Ｐゴシック" pitchFamily="34" charset="-128"/>
              </a:defRPr>
            </a:lvl9pPr>
          </a:lstStyle>
          <a:p>
            <a:pPr defTabSz="913992">
              <a:spcBef>
                <a:spcPts val="0"/>
              </a:spcBef>
            </a:pPr>
            <a:r>
              <a:rPr lang="en-US" altLang="en-US" i="0" dirty="0">
                <a:solidFill>
                  <a:prstClr val="white"/>
                </a:solidFill>
                <a:latin typeface="Century Gothic" panose="020B0502020202020204" pitchFamily="34" charset="0"/>
                <a:ea typeface="ＭＳ Ｐゴシック" pitchFamily="34" charset="-128"/>
                <a:cs typeface="Verdana"/>
              </a:rPr>
              <a:t>Source: Nielsen </a:t>
            </a:r>
            <a:r>
              <a:rPr lang="en-US" altLang="en-US" i="0" dirty="0" err="1">
                <a:solidFill>
                  <a:prstClr val="white"/>
                </a:solidFill>
                <a:latin typeface="Century Gothic" panose="020B0502020202020204" pitchFamily="34" charset="0"/>
                <a:ea typeface="ＭＳ Ｐゴシック" pitchFamily="34" charset="-128"/>
                <a:cs typeface="Verdana"/>
              </a:rPr>
              <a:t>Commspoint</a:t>
            </a:r>
            <a:r>
              <a:rPr lang="en-US" altLang="en-US" i="0" dirty="0">
                <a:solidFill>
                  <a:prstClr val="white"/>
                </a:solidFill>
                <a:latin typeface="Century Gothic" panose="020B0502020202020204" pitchFamily="34" charset="0"/>
                <a:ea typeface="ＭＳ Ｐゴシック" pitchFamily="34" charset="-128"/>
                <a:cs typeface="Verdana"/>
              </a:rPr>
              <a:t> Research US 2016, Adults 25-54, 1 week net reach by GRP level.</a:t>
            </a:r>
          </a:p>
          <a:p>
            <a:pPr defTabSz="913992">
              <a:spcBef>
                <a:spcPts val="0"/>
              </a:spcBef>
            </a:pPr>
            <a:r>
              <a:rPr lang="en-US" altLang="en-US" i="0" dirty="0">
                <a:solidFill>
                  <a:prstClr val="white"/>
                </a:solidFill>
                <a:latin typeface="Century Gothic" panose="020B0502020202020204" pitchFamily="34" charset="0"/>
                <a:ea typeface="ＭＳ Ｐゴシック" pitchFamily="34" charset="-128"/>
                <a:cs typeface="Verdana"/>
              </a:rPr>
              <a:t>Budget determined using CPP ratios for Spot TV, Broadcast Network TV, Syndication, Cable TV, and Network Radio from Intermedia Dimensions, Media Dynamics Inc., 2015. Assuming a $5,000 CPP for Network Radio and a $20,000 CPP for Television</a:t>
            </a:r>
          </a:p>
        </p:txBody>
      </p:sp>
      <p:pic>
        <p:nvPicPr>
          <p:cNvPr id="40" name="Picture 39" descr="GP_DividerBar"/>
          <p:cNvPicPr>
            <a:picLocks noChangeAspect="1"/>
          </p:cNvPicPr>
          <p:nvPr/>
        </p:nvPicPr>
        <p:blipFill>
          <a:blip r:embed="rId4" cstate="print">
            <a:alphaModFix amt="36000"/>
            <a:extLst>
              <a:ext uri="{28A0092B-C50C-407E-A947-70E740481C1C}">
                <a14:useLocalDpi xmlns:a14="http://schemas.microsoft.com/office/drawing/2010/main" val="0"/>
              </a:ext>
            </a:extLst>
          </a:blip>
          <a:stretch>
            <a:fillRect/>
          </a:stretch>
        </p:blipFill>
        <p:spPr>
          <a:xfrm rot="16200000">
            <a:off x="3467031" y="3560612"/>
            <a:ext cx="5257983" cy="43713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425" y="2302507"/>
            <a:ext cx="4548011" cy="401761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7944" y="1786152"/>
            <a:ext cx="4761389" cy="4773583"/>
          </a:xfrm>
          <a:prstGeom prst="rect">
            <a:avLst/>
          </a:prstGeom>
        </p:spPr>
      </p:pic>
    </p:spTree>
    <p:extLst>
      <p:ext uri="{BB962C8B-B14F-4D97-AF65-F5344CB8AC3E}">
        <p14:creationId xmlns:p14="http://schemas.microsoft.com/office/powerpoint/2010/main" val="1229803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image17.jpg" descr="Image13.jpg"/>
          <p:cNvPicPr>
            <a:picLocks noChangeAspect="1"/>
          </p:cNvPicPr>
          <p:nvPr/>
        </p:nvPicPr>
        <p:blipFill>
          <a:blip r:embed="rId3">
            <a:extLst/>
          </a:blip>
          <a:stretch>
            <a:fillRect/>
          </a:stretch>
        </p:blipFill>
        <p:spPr>
          <a:xfrm>
            <a:off x="0" y="0"/>
            <a:ext cx="12327467" cy="6858000"/>
          </a:xfrm>
          <a:prstGeom prst="rect">
            <a:avLst/>
          </a:prstGeom>
          <a:ln w="12700">
            <a:miter lim="400000"/>
          </a:ln>
        </p:spPr>
      </p:pic>
      <p:pic>
        <p:nvPicPr>
          <p:cNvPr id="2" name="Picture 1" descr="WWO-EL-Logo-WhiteHorizont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723" y="805835"/>
            <a:ext cx="8127151" cy="1645748"/>
          </a:xfrm>
          <a:prstGeom prst="rect">
            <a:avLst/>
          </a:prstGeom>
        </p:spPr>
      </p:pic>
      <p:sp>
        <p:nvSpPr>
          <p:cNvPr id="4" name="Title 4"/>
          <p:cNvSpPr>
            <a:spLocks noGrp="1"/>
          </p:cNvSpPr>
          <p:nvPr>
            <p:ph type="title" idx="4294967295"/>
          </p:nvPr>
        </p:nvSpPr>
        <p:spPr>
          <a:xfrm>
            <a:off x="688625" y="5474172"/>
            <a:ext cx="10972800" cy="1143000"/>
          </a:xfrm>
        </p:spPr>
        <p:txBody>
          <a:bodyPr>
            <a:noAutofit/>
          </a:bodyPr>
          <a:lstStyle/>
          <a:p>
            <a:pPr algn="dist">
              <a:lnSpc>
                <a:spcPct val="80000"/>
              </a:lnSpc>
            </a:pPr>
            <a:r>
              <a:rPr lang="en-US" sz="4800" b="0" dirty="0"/>
              <a:t>ONEWAY TO SMART</a:t>
            </a:r>
          </a:p>
        </p:txBody>
      </p:sp>
      <p:cxnSp>
        <p:nvCxnSpPr>
          <p:cNvPr id="5" name="Straight Connector 4"/>
          <p:cNvCxnSpPr/>
          <p:nvPr/>
        </p:nvCxnSpPr>
        <p:spPr>
          <a:xfrm>
            <a:off x="688625" y="5498672"/>
            <a:ext cx="10972800" cy="0"/>
          </a:xfrm>
          <a:prstGeom prst="line">
            <a:avLst/>
          </a:prstGeom>
          <a:ln w="6350" cmpd="sng">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1543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700" dirty="0" smtClean="0"/>
              <a:t>Creative and Reach Drives </a:t>
            </a:r>
            <a:r>
              <a:rPr lang="en-US" sz="3700" dirty="0"/>
              <a:t>Sales</a:t>
            </a:r>
          </a:p>
        </p:txBody>
      </p:sp>
      <p:sp>
        <p:nvSpPr>
          <p:cNvPr id="4" name="TextBox 34"/>
          <p:cNvSpPr txBox="1"/>
          <p:nvPr/>
        </p:nvSpPr>
        <p:spPr>
          <a:xfrm>
            <a:off x="127728" y="6490269"/>
            <a:ext cx="8468989" cy="235976"/>
          </a:xfrm>
          <a:prstGeom prst="rect">
            <a:avLst/>
          </a:prstGeom>
          <a:noFill/>
        </p:spPr>
        <p:txBody>
          <a:bodyPr wrap="square" lIns="91290" tIns="45726" rIns="91290" bIns="45726"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Source: Nielsen Catalina Solutions, nearly 500 CPG campaigns that ran in 2016 and 2017 on all major media platforms</a:t>
            </a:r>
          </a:p>
        </p:txBody>
      </p:sp>
      <p:sp>
        <p:nvSpPr>
          <p:cNvPr id="5" name="TextBox 4"/>
          <p:cNvSpPr txBox="1"/>
          <p:nvPr/>
        </p:nvSpPr>
        <p:spPr>
          <a:xfrm>
            <a:off x="172464" y="1190264"/>
            <a:ext cx="11868629" cy="461447"/>
          </a:xfrm>
          <a:prstGeom prst="rect">
            <a:avLst/>
          </a:prstGeom>
          <a:noFill/>
        </p:spPr>
        <p:txBody>
          <a:bodyPr wrap="square" lIns="121704" tIns="60852" rIns="121704" bIns="60852" rtlCol="0">
            <a:spAutoFit/>
          </a:bodyPr>
          <a:lstStyle/>
          <a:p>
            <a:pPr algn="ctr" defTabSz="912564"/>
            <a:r>
              <a:rPr lang="en-US" sz="2200" b="1" dirty="0">
                <a:solidFill>
                  <a:schemeClr val="accent5"/>
                </a:solidFill>
              </a:rPr>
              <a:t>Nielsen study of 500 advertising campaigns and elements that contribute to sales  </a:t>
            </a:r>
          </a:p>
        </p:txBody>
      </p:sp>
      <p:pic>
        <p:nvPicPr>
          <p:cNvPr id="6" name="Picture 5"/>
          <p:cNvPicPr>
            <a:picLocks noChangeAspect="1"/>
          </p:cNvPicPr>
          <p:nvPr/>
        </p:nvPicPr>
        <p:blipFill>
          <a:blip r:embed="rId3"/>
          <a:stretch>
            <a:fillRect/>
          </a:stretch>
        </p:blipFill>
        <p:spPr>
          <a:xfrm>
            <a:off x="982135" y="1772343"/>
            <a:ext cx="9557404" cy="4531632"/>
          </a:xfrm>
          <a:prstGeom prst="rect">
            <a:avLst/>
          </a:prstGeom>
        </p:spPr>
      </p:pic>
    </p:spTree>
    <p:extLst>
      <p:ext uri="{BB962C8B-B14F-4D97-AF65-F5344CB8AC3E}">
        <p14:creationId xmlns:p14="http://schemas.microsoft.com/office/powerpoint/2010/main" val="372139246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 y="1022824"/>
            <a:ext cx="5628483" cy="524255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704" tIns="60852" rIns="121704" bIns="60852" rtlCol="0" anchor="ctr"/>
          <a:lstStyle/>
          <a:p>
            <a:pPr algn="ctr"/>
            <a:endParaRPr lang="en-US" dirty="0"/>
          </a:p>
        </p:txBody>
      </p:sp>
      <p:sp>
        <p:nvSpPr>
          <p:cNvPr id="9" name="Rectangle 8"/>
          <p:cNvSpPr/>
          <p:nvPr/>
        </p:nvSpPr>
        <p:spPr>
          <a:xfrm>
            <a:off x="110" y="4036363"/>
            <a:ext cx="5628481" cy="22312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704" tIns="60852" rIns="121704" bIns="60852" rtlCol="0" anchor="ctr"/>
          <a:lstStyle/>
          <a:p>
            <a:pPr algn="ctr"/>
            <a:endParaRPr lang="en-US" dirty="0">
              <a:solidFill>
                <a:schemeClr val="accent1"/>
              </a:solidFill>
            </a:endParaRPr>
          </a:p>
        </p:txBody>
      </p:sp>
      <p:sp>
        <p:nvSpPr>
          <p:cNvPr id="488" name="Shape 488"/>
          <p:cNvSpPr/>
          <p:nvPr/>
        </p:nvSpPr>
        <p:spPr>
          <a:xfrm>
            <a:off x="50800" y="228901"/>
            <a:ext cx="12192000" cy="6121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algn="ctr" defTabSz="912495">
              <a:lnSpc>
                <a:spcPts val="4000"/>
              </a:lnSpc>
              <a:defRPr sz="2600" b="1">
                <a:solidFill>
                  <a:srgbClr val="FFFFFF"/>
                </a:solidFill>
                <a:latin typeface="Century Gothic"/>
                <a:ea typeface="Century Gothic"/>
                <a:cs typeface="Century Gothic"/>
                <a:sym typeface="Century Gothic"/>
              </a:defRPr>
            </a:pPr>
            <a:r>
              <a:rPr lang="en-US" sz="3700" b="1" dirty="0">
                <a:solidFill>
                  <a:srgbClr val="FFFFFF"/>
                </a:solidFill>
                <a:latin typeface="Century Gothic"/>
                <a:ea typeface="Century Gothic"/>
                <a:cs typeface="Century Gothic"/>
                <a:sym typeface="Century Gothic"/>
              </a:rPr>
              <a:t>Every</a:t>
            </a:r>
            <a:r>
              <a:rPr lang="en-US" sz="3700" b="1" dirty="0">
                <a:solidFill>
                  <a:srgbClr val="2EB4EA"/>
                </a:solidFill>
                <a:latin typeface="Century Gothic"/>
                <a:ea typeface="Century Gothic"/>
                <a:cs typeface="Century Gothic"/>
                <a:sym typeface="Century Gothic"/>
              </a:rPr>
              <a:t>one</a:t>
            </a:r>
            <a:r>
              <a:rPr lang="en-US" sz="3700" b="1" dirty="0">
                <a:solidFill>
                  <a:srgbClr val="FFFFFF"/>
                </a:solidFill>
                <a:latin typeface="Century Gothic"/>
                <a:ea typeface="Century Gothic"/>
                <a:cs typeface="Century Gothic"/>
                <a:sym typeface="Century Gothic"/>
              </a:rPr>
              <a:t> Listens to AM/FM in the Car</a:t>
            </a:r>
          </a:p>
        </p:txBody>
      </p:sp>
      <p:sp>
        <p:nvSpPr>
          <p:cNvPr id="494" name="Shape 494"/>
          <p:cNvSpPr/>
          <p:nvPr/>
        </p:nvSpPr>
        <p:spPr>
          <a:xfrm>
            <a:off x="579873" y="1092681"/>
            <a:ext cx="4178395" cy="677104"/>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lgn="ctr" defTabSz="685781">
              <a:defRPr sz="1000" b="1">
                <a:solidFill>
                  <a:schemeClr val="accent2"/>
                </a:solidFill>
                <a:latin typeface="Century Gothic"/>
                <a:ea typeface="Century Gothic"/>
                <a:cs typeface="Century Gothic"/>
                <a:sym typeface="Century Gothic"/>
              </a:defRPr>
            </a:lvl1pPr>
          </a:lstStyle>
          <a:p>
            <a:r>
              <a:rPr sz="1900" b="0" dirty="0">
                <a:solidFill>
                  <a:srgbClr val="FFFFFF"/>
                </a:solidFill>
              </a:rPr>
              <a:t>Among the 146 million American</a:t>
            </a:r>
            <a:r>
              <a:rPr lang="en-US" sz="1900" b="0" dirty="0">
                <a:solidFill>
                  <a:srgbClr val="FFFFFF"/>
                </a:solidFill>
              </a:rPr>
              <a:t>s</a:t>
            </a:r>
            <a:r>
              <a:rPr sz="1900" b="0" dirty="0">
                <a:solidFill>
                  <a:srgbClr val="FFFFFF"/>
                </a:solidFill>
              </a:rPr>
              <a:t> that</a:t>
            </a:r>
            <a:r>
              <a:rPr lang="en-US" sz="1900" b="0" dirty="0">
                <a:solidFill>
                  <a:srgbClr val="FFFFFF"/>
                </a:solidFill>
              </a:rPr>
              <a:t> </a:t>
            </a:r>
            <a:r>
              <a:rPr sz="1900" b="0" dirty="0">
                <a:solidFill>
                  <a:srgbClr val="FFFFFF"/>
                </a:solidFill>
              </a:rPr>
              <a:t>commute to work</a:t>
            </a:r>
            <a:r>
              <a:rPr lang="is-IS" sz="1900" b="0" dirty="0">
                <a:solidFill>
                  <a:srgbClr val="FFFFFF"/>
                </a:solidFill>
              </a:rPr>
              <a:t>…</a:t>
            </a:r>
            <a:endParaRPr sz="1900" b="0" dirty="0">
              <a:solidFill>
                <a:srgbClr val="FFFFFF"/>
              </a:solidFill>
            </a:endParaRPr>
          </a:p>
        </p:txBody>
      </p:sp>
      <p:sp>
        <p:nvSpPr>
          <p:cNvPr id="13" name="TextBox 12"/>
          <p:cNvSpPr txBox="1"/>
          <p:nvPr/>
        </p:nvSpPr>
        <p:spPr>
          <a:xfrm>
            <a:off x="5764263" y="1243984"/>
            <a:ext cx="5969407" cy="384733"/>
          </a:xfrm>
          <a:prstGeom prst="rect">
            <a:avLst/>
          </a:prstGeom>
          <a:noFill/>
        </p:spPr>
        <p:txBody>
          <a:bodyPr wrap="square" lIns="91288" tIns="45726" rIns="91288" bIns="45726" rtlCol="0">
            <a:spAutoFit/>
          </a:bodyPr>
          <a:lstStyle/>
          <a:p>
            <a:pPr algn="ctr" defTabSz="912496"/>
            <a:r>
              <a:rPr lang="en-US" b="1" spc="-93" dirty="0">
                <a:solidFill>
                  <a:srgbClr val="003463"/>
                </a:solidFill>
                <a:latin typeface="Century Gothic"/>
                <a:ea typeface="Verdana" panose="020B0604030504040204" pitchFamily="34" charset="0"/>
                <a:cs typeface="Century Gothic"/>
                <a:sym typeface="Helvetica"/>
              </a:rPr>
              <a:t>Share of audio time spent in-car among persons 18+</a:t>
            </a:r>
          </a:p>
        </p:txBody>
      </p:sp>
      <p:grpSp>
        <p:nvGrpSpPr>
          <p:cNvPr id="28" name="Group 27"/>
          <p:cNvGrpSpPr/>
          <p:nvPr/>
        </p:nvGrpSpPr>
        <p:grpSpPr>
          <a:xfrm>
            <a:off x="9976055" y="2814377"/>
            <a:ext cx="2084572" cy="2072923"/>
            <a:chOff x="7894294" y="3238954"/>
            <a:chExt cx="2389184" cy="2389184"/>
          </a:xfrm>
        </p:grpSpPr>
        <p:sp>
          <p:nvSpPr>
            <p:cNvPr id="29" name="Oval 28"/>
            <p:cNvSpPr/>
            <p:nvPr/>
          </p:nvSpPr>
          <p:spPr>
            <a:xfrm>
              <a:off x="7894294" y="3238954"/>
              <a:ext cx="2389184" cy="2389184"/>
            </a:xfrm>
            <a:prstGeom prst="ellipse">
              <a:avLst/>
            </a:prstGeom>
            <a:solidFill>
              <a:srgbClr val="083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564"/>
              <a:endParaRPr lang="en-US" sz="1100" dirty="0">
                <a:solidFill>
                  <a:prstClr val="white"/>
                </a:solidFill>
                <a:sym typeface="Helvetica"/>
              </a:endParaRPr>
            </a:p>
          </p:txBody>
        </p:sp>
        <p:sp>
          <p:nvSpPr>
            <p:cNvPr id="30" name="TextBox 29"/>
            <p:cNvSpPr txBox="1"/>
            <p:nvPr/>
          </p:nvSpPr>
          <p:spPr>
            <a:xfrm>
              <a:off x="8359877" y="4031131"/>
              <a:ext cx="1452361" cy="673994"/>
            </a:xfrm>
            <a:prstGeom prst="rect">
              <a:avLst/>
            </a:prstGeom>
            <a:noFill/>
          </p:spPr>
          <p:txBody>
            <a:bodyPr wrap="square" rtlCol="0">
              <a:spAutoFit/>
            </a:bodyPr>
            <a:lstStyle/>
            <a:p>
              <a:pPr algn="ctr" defTabSz="912564"/>
              <a:r>
                <a:rPr lang="en-US" sz="3200" b="1" dirty="0">
                  <a:solidFill>
                    <a:prstClr val="white"/>
                  </a:solidFill>
                  <a:latin typeface="Century Gothic"/>
                  <a:ea typeface="Verdana" panose="020B0604030504040204" pitchFamily="34" charset="0"/>
                  <a:cs typeface="Century Gothic"/>
                  <a:sym typeface="Helvetica"/>
                </a:rPr>
                <a:t>89%</a:t>
              </a:r>
            </a:p>
          </p:txBody>
        </p:sp>
        <p:sp>
          <p:nvSpPr>
            <p:cNvPr id="31" name="TextBox 30"/>
            <p:cNvSpPr txBox="1"/>
            <p:nvPr/>
          </p:nvSpPr>
          <p:spPr>
            <a:xfrm>
              <a:off x="8063369" y="3538668"/>
              <a:ext cx="2012813" cy="589745"/>
            </a:xfrm>
            <a:prstGeom prst="rect">
              <a:avLst/>
            </a:prstGeom>
            <a:noFill/>
          </p:spPr>
          <p:txBody>
            <a:bodyPr wrap="square" rtlCol="0">
              <a:spAutoFit/>
            </a:bodyPr>
            <a:lstStyle/>
            <a:p>
              <a:pPr algn="ctr" defTabSz="912564">
                <a:lnSpc>
                  <a:spcPct val="90000"/>
                </a:lnSpc>
              </a:pPr>
              <a:r>
                <a:rPr lang="en-US" sz="1500" dirty="0">
                  <a:solidFill>
                    <a:prstClr val="white"/>
                  </a:solidFill>
                  <a:latin typeface="Century Gothic"/>
                  <a:ea typeface="Verdana" panose="020B0604030504040204" pitchFamily="34" charset="0"/>
                  <a:cs typeface="Century Gothic"/>
                  <a:sym typeface="Helvetica"/>
                </a:rPr>
                <a:t>In car, AM/FM radio has an</a:t>
              </a:r>
            </a:p>
          </p:txBody>
        </p:sp>
        <p:sp>
          <p:nvSpPr>
            <p:cNvPr id="32" name="TextBox 31"/>
            <p:cNvSpPr txBox="1"/>
            <p:nvPr/>
          </p:nvSpPr>
          <p:spPr>
            <a:xfrm>
              <a:off x="8011008" y="4558003"/>
              <a:ext cx="2150097" cy="774896"/>
            </a:xfrm>
            <a:prstGeom prst="rect">
              <a:avLst/>
            </a:prstGeom>
            <a:noFill/>
          </p:spPr>
          <p:txBody>
            <a:bodyPr wrap="square" rtlCol="0">
              <a:spAutoFit/>
            </a:bodyPr>
            <a:lstStyle/>
            <a:p>
              <a:pPr algn="ctr" defTabSz="912564">
                <a:lnSpc>
                  <a:spcPct val="80000"/>
                </a:lnSpc>
              </a:pPr>
              <a:r>
                <a:rPr lang="en-US" sz="1500" dirty="0">
                  <a:solidFill>
                    <a:prstClr val="white"/>
                  </a:solidFill>
                  <a:latin typeface="Century Gothic"/>
                  <a:ea typeface="Verdana" panose="020B0604030504040204" pitchFamily="34" charset="0"/>
                  <a:cs typeface="Century Gothic"/>
                  <a:sym typeface="Helvetica"/>
                </a:rPr>
                <a:t>share of </a:t>
              </a:r>
            </a:p>
            <a:p>
              <a:pPr algn="ctr" defTabSz="912564">
                <a:lnSpc>
                  <a:spcPct val="80000"/>
                </a:lnSpc>
              </a:pPr>
              <a:r>
                <a:rPr lang="en-US" sz="1500" dirty="0">
                  <a:solidFill>
                    <a:prstClr val="white"/>
                  </a:solidFill>
                  <a:latin typeface="Century Gothic"/>
                  <a:ea typeface="Verdana" panose="020B0604030504040204" pitchFamily="34" charset="0"/>
                  <a:cs typeface="Century Gothic"/>
                  <a:sym typeface="Helvetica"/>
                </a:rPr>
                <a:t>ad-supported services</a:t>
              </a:r>
            </a:p>
          </p:txBody>
        </p:sp>
      </p:grpSp>
      <p:sp>
        <p:nvSpPr>
          <p:cNvPr id="491" name="Shape 491"/>
          <p:cNvSpPr/>
          <p:nvPr/>
        </p:nvSpPr>
        <p:spPr>
          <a:xfrm>
            <a:off x="194889" y="5249021"/>
            <a:ext cx="2089744" cy="838687"/>
          </a:xfrm>
          <a:prstGeom prst="rect">
            <a:avLst/>
          </a:prstGeom>
          <a:no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defTabSz="912539">
              <a:lnSpc>
                <a:spcPct val="80000"/>
              </a:lnSpc>
              <a:defRPr sz="2600">
                <a:latin typeface="Century Gothic"/>
                <a:ea typeface="Century Gothic"/>
                <a:cs typeface="Century Gothic"/>
                <a:sym typeface="Century Gothic"/>
              </a:defRPr>
            </a:pPr>
            <a:r>
              <a:rPr sz="1500" dirty="0">
                <a:solidFill>
                  <a:schemeClr val="bg1"/>
                </a:solidFill>
                <a:latin typeface="Century Gothic"/>
                <a:ea typeface="Century Gothic"/>
                <a:cs typeface="Century Gothic"/>
                <a:sym typeface="Century Gothic"/>
              </a:rPr>
              <a:t>of car commuters drive</a:t>
            </a:r>
            <a:r>
              <a:rPr lang="en-US" sz="1500" dirty="0">
                <a:solidFill>
                  <a:schemeClr val="bg1"/>
                </a:solidFill>
                <a:latin typeface="Century Gothic"/>
                <a:ea typeface="Century Gothic"/>
                <a:cs typeface="Century Gothic"/>
                <a:sym typeface="Century Gothic"/>
              </a:rPr>
              <a:t> </a:t>
            </a:r>
            <a:r>
              <a:rPr sz="1500" dirty="0">
                <a:solidFill>
                  <a:schemeClr val="bg1"/>
                </a:solidFill>
                <a:latin typeface="Century Gothic"/>
                <a:ea typeface="Century Gothic"/>
                <a:cs typeface="Century Gothic"/>
                <a:sym typeface="Century Gothic"/>
              </a:rPr>
              <a:t>alone</a:t>
            </a:r>
            <a:r>
              <a:rPr lang="en-US" sz="1500" dirty="0">
                <a:solidFill>
                  <a:schemeClr val="bg1"/>
                </a:solidFill>
                <a:latin typeface="Century Gothic"/>
                <a:ea typeface="Century Gothic"/>
                <a:cs typeface="Century Gothic"/>
                <a:sym typeface="Century Gothic"/>
              </a:rPr>
              <a:t> for an average of 53 minutes a day</a:t>
            </a:r>
            <a:endParaRPr sz="1500" dirty="0">
              <a:solidFill>
                <a:schemeClr val="bg1"/>
              </a:solidFill>
              <a:latin typeface="Century Gothic"/>
              <a:ea typeface="Century Gothic"/>
              <a:cs typeface="Century Gothic"/>
              <a:sym typeface="Century Gothic"/>
            </a:endParaRPr>
          </a:p>
        </p:txBody>
      </p:sp>
      <p:sp>
        <p:nvSpPr>
          <p:cNvPr id="4" name="Rectangle 3"/>
          <p:cNvSpPr/>
          <p:nvPr/>
        </p:nvSpPr>
        <p:spPr>
          <a:xfrm>
            <a:off x="310535" y="4430740"/>
            <a:ext cx="2016432" cy="1046440"/>
          </a:xfrm>
          <a:prstGeom prst="rect">
            <a:avLst/>
          </a:prstGeom>
        </p:spPr>
        <p:txBody>
          <a:bodyPr wrap="none" lIns="121704" tIns="60852" rIns="121704" bIns="60852">
            <a:spAutoFit/>
          </a:bodyPr>
          <a:lstStyle/>
          <a:p>
            <a:pPr defTabSz="912539">
              <a:lnSpc>
                <a:spcPct val="80000"/>
              </a:lnSpc>
              <a:defRPr sz="6000" b="1" spc="-113">
                <a:solidFill>
                  <a:srgbClr val="003463"/>
                </a:solidFill>
                <a:latin typeface="Century Gothic"/>
                <a:ea typeface="Century Gothic"/>
                <a:cs typeface="Century Gothic"/>
                <a:sym typeface="Century Gothic"/>
              </a:defRPr>
            </a:pPr>
            <a:r>
              <a:rPr lang="en-US" sz="7200" b="1" spc="-151" dirty="0">
                <a:solidFill>
                  <a:schemeClr val="bg1"/>
                </a:solidFill>
                <a:latin typeface="Century Gothic"/>
                <a:ea typeface="Century Gothic"/>
                <a:cs typeface="Century Gothic"/>
                <a:sym typeface="Century Gothic"/>
              </a:rPr>
              <a:t>89%    </a:t>
            </a:r>
          </a:p>
        </p:txBody>
      </p:sp>
      <p:sp>
        <p:nvSpPr>
          <p:cNvPr id="489" name="Shape 489"/>
          <p:cNvSpPr/>
          <p:nvPr/>
        </p:nvSpPr>
        <p:spPr>
          <a:xfrm>
            <a:off x="310536" y="6380115"/>
            <a:ext cx="9131325" cy="338552"/>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defTabSz="342889">
              <a:defRPr sz="700">
                <a:solidFill>
                  <a:srgbClr val="FFFFFF"/>
                </a:solidFill>
                <a:latin typeface="Century Gothic"/>
                <a:ea typeface="Century Gothic"/>
                <a:cs typeface="Century Gothic"/>
                <a:sym typeface="Century Gothic"/>
              </a:defRPr>
            </a:lvl1pPr>
          </a:lstStyle>
          <a:p>
            <a:r>
              <a:rPr lang="en-US" sz="800" dirty="0"/>
              <a:t>U.S. Census Bureau, 2014 American Community Study; Nielsen Audio Comparable Metrics Report Q3 2016; comScore August 2015, Desktop and Mobile, A18+; Edison Research, “Share of Ear,” Q3-Q4 2016, Q2 2017. Persons 18+, in-car. SiriusXM: Ad-supported: Spoken Word. Ad-free: Music. Percentages may not add up to 100 due to rounding.</a:t>
            </a:r>
            <a:endParaRPr sz="800" dirty="0"/>
          </a:p>
        </p:txBody>
      </p:sp>
      <p:pic>
        <p:nvPicPr>
          <p:cNvPr id="2" name="Picture 1" descr="CAR-ICON_ALONE.png"/>
          <p:cNvPicPr>
            <a:picLocks noChangeAspect="1"/>
          </p:cNvPicPr>
          <p:nvPr/>
        </p:nvPicPr>
        <p:blipFill rotWithShape="1">
          <a:blip r:embed="rId3">
            <a:extLst>
              <a:ext uri="{28A0092B-C50C-407E-A947-70E740481C1C}">
                <a14:useLocalDpi xmlns:a14="http://schemas.microsoft.com/office/drawing/2010/main" val="0"/>
              </a:ext>
            </a:extLst>
          </a:blip>
          <a:srcRect l="34071" t="9306" r="19093" b="59840"/>
          <a:stretch/>
        </p:blipFill>
        <p:spPr>
          <a:xfrm flipH="1">
            <a:off x="2067656" y="4034391"/>
            <a:ext cx="3560829" cy="2345724"/>
          </a:xfrm>
          <a:prstGeom prst="rect">
            <a:avLst/>
          </a:prstGeom>
        </p:spPr>
      </p:pic>
      <p:grpSp>
        <p:nvGrpSpPr>
          <p:cNvPr id="11" name="Group 10"/>
          <p:cNvGrpSpPr/>
          <p:nvPr/>
        </p:nvGrpSpPr>
        <p:grpSpPr>
          <a:xfrm>
            <a:off x="162509" y="1841708"/>
            <a:ext cx="3179429" cy="2517193"/>
            <a:chOff x="1155700" y="1114158"/>
            <a:chExt cx="1196094" cy="947223"/>
          </a:xfrm>
        </p:grpSpPr>
        <p:pic>
          <p:nvPicPr>
            <p:cNvPr id="15" name="Picture 14" descr="FORD-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700" y="1114158"/>
              <a:ext cx="1196094" cy="947223"/>
            </a:xfrm>
            <a:prstGeom prst="rect">
              <a:avLst/>
            </a:prstGeom>
          </p:spPr>
        </p:pic>
        <p:sp>
          <p:nvSpPr>
            <p:cNvPr id="10" name="Oval 9"/>
            <p:cNvSpPr/>
            <p:nvPr/>
          </p:nvSpPr>
          <p:spPr>
            <a:xfrm>
              <a:off x="1673875" y="1493443"/>
              <a:ext cx="157510" cy="5801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Shape 491"/>
          <p:cNvSpPr/>
          <p:nvPr/>
        </p:nvSpPr>
        <p:spPr>
          <a:xfrm>
            <a:off x="3304399" y="3242902"/>
            <a:ext cx="2089744" cy="284689"/>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defTabSz="912539">
              <a:lnSpc>
                <a:spcPct val="80000"/>
              </a:lnSpc>
              <a:defRPr sz="2600">
                <a:latin typeface="Century Gothic"/>
                <a:ea typeface="Century Gothic"/>
                <a:cs typeface="Century Gothic"/>
                <a:sym typeface="Century Gothic"/>
              </a:defRPr>
            </a:pPr>
            <a:r>
              <a:rPr lang="en-US" sz="1500" dirty="0">
                <a:solidFill>
                  <a:schemeClr val="bg1"/>
                </a:solidFill>
                <a:latin typeface="Century Gothic"/>
                <a:ea typeface="Century Gothic"/>
                <a:cs typeface="Century Gothic"/>
                <a:sym typeface="Century Gothic"/>
              </a:rPr>
              <a:t>Drive in a car or truck</a:t>
            </a:r>
            <a:endParaRPr sz="1500" dirty="0">
              <a:solidFill>
                <a:schemeClr val="bg1"/>
              </a:solidFill>
              <a:latin typeface="Century Gothic"/>
              <a:ea typeface="Century Gothic"/>
              <a:cs typeface="Century Gothic"/>
              <a:sym typeface="Century Gothic"/>
            </a:endParaRPr>
          </a:p>
        </p:txBody>
      </p:sp>
      <p:sp>
        <p:nvSpPr>
          <p:cNvPr id="35" name="Rectangle 34"/>
          <p:cNvSpPr/>
          <p:nvPr/>
        </p:nvSpPr>
        <p:spPr>
          <a:xfrm>
            <a:off x="3341939" y="2326309"/>
            <a:ext cx="2016432" cy="1046440"/>
          </a:xfrm>
          <a:prstGeom prst="rect">
            <a:avLst/>
          </a:prstGeom>
        </p:spPr>
        <p:txBody>
          <a:bodyPr wrap="none" lIns="121704" tIns="60852" rIns="121704" bIns="60852">
            <a:spAutoFit/>
          </a:bodyPr>
          <a:lstStyle/>
          <a:p>
            <a:pPr defTabSz="912539">
              <a:lnSpc>
                <a:spcPct val="80000"/>
              </a:lnSpc>
              <a:defRPr sz="6000" b="1" spc="-113">
                <a:solidFill>
                  <a:srgbClr val="003463"/>
                </a:solidFill>
                <a:latin typeface="Century Gothic"/>
                <a:ea typeface="Century Gothic"/>
                <a:cs typeface="Century Gothic"/>
                <a:sym typeface="Century Gothic"/>
              </a:defRPr>
            </a:pPr>
            <a:r>
              <a:rPr lang="en-US" sz="7200" b="1" spc="-151" dirty="0">
                <a:solidFill>
                  <a:schemeClr val="bg1"/>
                </a:solidFill>
                <a:latin typeface="Century Gothic"/>
                <a:ea typeface="Century Gothic"/>
                <a:cs typeface="Century Gothic"/>
                <a:sym typeface="Century Gothic"/>
              </a:rPr>
              <a:t>86%    </a:t>
            </a:r>
          </a:p>
        </p:txBody>
      </p:sp>
      <p:sp>
        <p:nvSpPr>
          <p:cNvPr id="25" name="Rectangle 24"/>
          <p:cNvSpPr/>
          <p:nvPr/>
        </p:nvSpPr>
        <p:spPr>
          <a:xfrm>
            <a:off x="3350259" y="-2156517"/>
            <a:ext cx="682420" cy="3651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1704" tIns="60852" rIns="121704" bIns="60852" rtlCol="0" anchor="ctr"/>
          <a:lstStyle/>
          <a:p>
            <a:pPr algn="ctr"/>
            <a:endParaRPr lang="en-US"/>
          </a:p>
        </p:txBody>
      </p:sp>
      <p:sp>
        <p:nvSpPr>
          <p:cNvPr id="26" name="Rectangle 25"/>
          <p:cNvSpPr/>
          <p:nvPr/>
        </p:nvSpPr>
        <p:spPr>
          <a:xfrm>
            <a:off x="11378797" y="1987537"/>
            <a:ext cx="887416" cy="469355"/>
          </a:xfrm>
          <a:prstGeom prst="rect">
            <a:avLst/>
          </a:prstGeom>
        </p:spPr>
        <p:txBody>
          <a:bodyPr wrap="none" lIns="121704" tIns="60852" rIns="121704" bIns="60852">
            <a:spAutoFit/>
          </a:bodyPr>
          <a:lstStyle/>
          <a:p>
            <a:pPr defTabSz="912539">
              <a:lnSpc>
                <a:spcPct val="80000"/>
              </a:lnSpc>
              <a:defRPr sz="6000" b="1" spc="-113">
                <a:solidFill>
                  <a:srgbClr val="003463"/>
                </a:solidFill>
                <a:latin typeface="Century Gothic"/>
                <a:ea typeface="Century Gothic"/>
                <a:cs typeface="Century Gothic"/>
                <a:sym typeface="Century Gothic"/>
              </a:defRPr>
            </a:pPr>
            <a:r>
              <a:rPr lang="en-US" sz="2700" b="1" spc="-151" dirty="0">
                <a:latin typeface="Century Gothic"/>
                <a:ea typeface="Century Gothic"/>
                <a:cs typeface="Century Gothic"/>
                <a:sym typeface="Century Gothic"/>
              </a:rPr>
              <a:t>70%</a:t>
            </a:r>
          </a:p>
        </p:txBody>
      </p:sp>
      <p:sp>
        <p:nvSpPr>
          <p:cNvPr id="18" name="Rectangle 17"/>
          <p:cNvSpPr/>
          <p:nvPr/>
        </p:nvSpPr>
        <p:spPr>
          <a:xfrm>
            <a:off x="5875089" y="1940811"/>
            <a:ext cx="5564624" cy="55928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712" tIns="60856" rIns="121712" bIns="60856" rtlCol="0" anchor="ctr"/>
          <a:lstStyle/>
          <a:p>
            <a:pPr algn="ctr"/>
            <a:endParaRPr lang="en-US"/>
          </a:p>
        </p:txBody>
      </p:sp>
      <p:sp>
        <p:nvSpPr>
          <p:cNvPr id="27" name="Rectangle 26"/>
          <p:cNvSpPr/>
          <p:nvPr/>
        </p:nvSpPr>
        <p:spPr>
          <a:xfrm>
            <a:off x="5875192" y="2554743"/>
            <a:ext cx="1145825" cy="559284"/>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1712" tIns="60856" rIns="121712" bIns="60856" rtlCol="0" anchor="ctr"/>
          <a:lstStyle/>
          <a:p>
            <a:pPr algn="ctr"/>
            <a:endParaRPr lang="en-US"/>
          </a:p>
        </p:txBody>
      </p:sp>
      <p:sp>
        <p:nvSpPr>
          <p:cNvPr id="33" name="Rectangle 32"/>
          <p:cNvSpPr/>
          <p:nvPr/>
        </p:nvSpPr>
        <p:spPr>
          <a:xfrm>
            <a:off x="5875089" y="3145623"/>
            <a:ext cx="922952" cy="559284"/>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1712" tIns="60856" rIns="121712" bIns="60856" rtlCol="0" anchor="ctr"/>
          <a:lstStyle/>
          <a:p>
            <a:pPr algn="ctr"/>
            <a:endParaRPr lang="en-US"/>
          </a:p>
        </p:txBody>
      </p:sp>
      <p:sp>
        <p:nvSpPr>
          <p:cNvPr id="36" name="Rectangle 35"/>
          <p:cNvSpPr/>
          <p:nvPr/>
        </p:nvSpPr>
        <p:spPr>
          <a:xfrm>
            <a:off x="5875088" y="3724323"/>
            <a:ext cx="296472" cy="559284"/>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1712" tIns="60856" rIns="121712" bIns="60856" rtlCol="0" anchor="ctr"/>
          <a:lstStyle/>
          <a:p>
            <a:pPr algn="ctr"/>
            <a:endParaRPr lang="en-US"/>
          </a:p>
        </p:txBody>
      </p:sp>
      <p:sp>
        <p:nvSpPr>
          <p:cNvPr id="37" name="Rectangle 36"/>
          <p:cNvSpPr/>
          <p:nvPr/>
        </p:nvSpPr>
        <p:spPr>
          <a:xfrm>
            <a:off x="5875088" y="4873747"/>
            <a:ext cx="94720" cy="559284"/>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1712" tIns="60856" rIns="121712" bIns="60856" rtlCol="0" anchor="ctr"/>
          <a:lstStyle/>
          <a:p>
            <a:pPr algn="ctr"/>
            <a:endParaRPr lang="en-US"/>
          </a:p>
        </p:txBody>
      </p:sp>
      <p:sp>
        <p:nvSpPr>
          <p:cNvPr id="38" name="Rectangle 37"/>
          <p:cNvSpPr/>
          <p:nvPr/>
        </p:nvSpPr>
        <p:spPr>
          <a:xfrm>
            <a:off x="5875088" y="5453751"/>
            <a:ext cx="94720" cy="559284"/>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1712" tIns="60856" rIns="121712" bIns="60856" rtlCol="0" anchor="ctr"/>
          <a:lstStyle/>
          <a:p>
            <a:pPr algn="ctr"/>
            <a:endParaRPr lang="en-US"/>
          </a:p>
        </p:txBody>
      </p:sp>
      <p:sp>
        <p:nvSpPr>
          <p:cNvPr id="42" name="TextBox 41"/>
          <p:cNvSpPr txBox="1"/>
          <p:nvPr/>
        </p:nvSpPr>
        <p:spPr>
          <a:xfrm>
            <a:off x="8307296" y="1957619"/>
            <a:ext cx="3068077" cy="424040"/>
          </a:xfrm>
          <a:prstGeom prst="rect">
            <a:avLst/>
          </a:prstGeom>
          <a:noFill/>
        </p:spPr>
        <p:txBody>
          <a:bodyPr wrap="square" lIns="121704" tIns="60852" rIns="121704" bIns="60852" rtlCol="0">
            <a:spAutoFit/>
          </a:bodyPr>
          <a:lstStyle/>
          <a:p>
            <a:pPr algn="r" defTabSz="912564">
              <a:lnSpc>
                <a:spcPct val="90000"/>
              </a:lnSpc>
            </a:pPr>
            <a:r>
              <a:rPr lang="en-US" sz="2100" b="1" dirty="0">
                <a:solidFill>
                  <a:prstClr val="white"/>
                </a:solidFill>
                <a:latin typeface="Century Gothic"/>
                <a:ea typeface="Verdana" panose="020B0604030504040204" pitchFamily="34" charset="0"/>
                <a:cs typeface="Century Gothic"/>
                <a:sym typeface="Helvetica"/>
              </a:rPr>
              <a:t>AM/FM Radio</a:t>
            </a:r>
          </a:p>
        </p:txBody>
      </p:sp>
      <p:grpSp>
        <p:nvGrpSpPr>
          <p:cNvPr id="7" name="Group 6"/>
          <p:cNvGrpSpPr/>
          <p:nvPr/>
        </p:nvGrpSpPr>
        <p:grpSpPr>
          <a:xfrm>
            <a:off x="6968741" y="2590678"/>
            <a:ext cx="2886163" cy="361637"/>
            <a:chOff x="5226555" y="2043419"/>
            <a:chExt cx="2164622" cy="271228"/>
          </a:xfrm>
        </p:grpSpPr>
        <p:sp>
          <p:nvSpPr>
            <p:cNvPr id="43" name="Rectangle 42"/>
            <p:cNvSpPr/>
            <p:nvPr/>
          </p:nvSpPr>
          <p:spPr>
            <a:xfrm>
              <a:off x="5226555" y="2043419"/>
              <a:ext cx="503984" cy="271228"/>
            </a:xfrm>
            <a:prstGeom prst="rect">
              <a:avLst/>
            </a:prstGeom>
          </p:spPr>
          <p:txBody>
            <a:bodyPr wrap="none">
              <a:spAutoFit/>
            </a:bodyPr>
            <a:lstStyle/>
            <a:p>
              <a:pPr defTabSz="912539">
                <a:lnSpc>
                  <a:spcPct val="80000"/>
                </a:lnSpc>
                <a:defRPr sz="6000" b="1" spc="-113">
                  <a:solidFill>
                    <a:srgbClr val="003463"/>
                  </a:solidFill>
                  <a:latin typeface="Century Gothic"/>
                  <a:ea typeface="Century Gothic"/>
                  <a:cs typeface="Century Gothic"/>
                  <a:sym typeface="Century Gothic"/>
                </a:defRPr>
              </a:pPr>
              <a:r>
                <a:rPr lang="en-US" sz="2100" b="1" spc="-151" dirty="0">
                  <a:latin typeface="Century Gothic"/>
                  <a:ea typeface="Century Gothic"/>
                  <a:cs typeface="Century Gothic"/>
                  <a:sym typeface="Century Gothic"/>
                </a:rPr>
                <a:t>12%</a:t>
              </a:r>
            </a:p>
          </p:txBody>
        </p:sp>
        <p:sp>
          <p:nvSpPr>
            <p:cNvPr id="44" name="TextBox 43"/>
            <p:cNvSpPr txBox="1"/>
            <p:nvPr/>
          </p:nvSpPr>
          <p:spPr>
            <a:xfrm>
              <a:off x="5690382" y="2058968"/>
              <a:ext cx="1700795" cy="227947"/>
            </a:xfrm>
            <a:prstGeom prst="rect">
              <a:avLst/>
            </a:prstGeom>
            <a:noFill/>
          </p:spPr>
          <p:txBody>
            <a:bodyPr wrap="square" rtlCol="0">
              <a:spAutoFit/>
            </a:bodyPr>
            <a:lstStyle/>
            <a:p>
              <a:pPr defTabSz="912564">
                <a:lnSpc>
                  <a:spcPct val="90000"/>
                </a:lnSpc>
              </a:pPr>
              <a:r>
                <a:rPr lang="en-US" sz="1500" dirty="0">
                  <a:solidFill>
                    <a:srgbClr val="000000"/>
                  </a:solidFill>
                  <a:latin typeface="Century Gothic"/>
                  <a:ea typeface="Verdana" panose="020B0604030504040204" pitchFamily="34" charset="0"/>
                  <a:cs typeface="Century Gothic"/>
                  <a:sym typeface="Helvetica"/>
                </a:rPr>
                <a:t>Ad-free </a:t>
              </a:r>
              <a:r>
                <a:rPr lang="en-US" sz="1500" dirty="0" err="1">
                  <a:solidFill>
                    <a:srgbClr val="000000"/>
                  </a:solidFill>
                  <a:latin typeface="Century Gothic"/>
                  <a:ea typeface="Verdana" panose="020B0604030504040204" pitchFamily="34" charset="0"/>
                  <a:cs typeface="Century Gothic"/>
                  <a:sym typeface="Helvetica"/>
                </a:rPr>
                <a:t>SiriusXM</a:t>
              </a:r>
              <a:endParaRPr lang="en-US" sz="1500" dirty="0">
                <a:solidFill>
                  <a:srgbClr val="000000"/>
                </a:solidFill>
                <a:latin typeface="Century Gothic"/>
                <a:ea typeface="Verdana" panose="020B0604030504040204" pitchFamily="34" charset="0"/>
                <a:cs typeface="Century Gothic"/>
                <a:sym typeface="Helvetica"/>
              </a:endParaRPr>
            </a:p>
          </p:txBody>
        </p:sp>
      </p:grpSp>
      <p:grpSp>
        <p:nvGrpSpPr>
          <p:cNvPr id="6" name="Group 5"/>
          <p:cNvGrpSpPr/>
          <p:nvPr/>
        </p:nvGrpSpPr>
        <p:grpSpPr>
          <a:xfrm>
            <a:off x="6798056" y="3205313"/>
            <a:ext cx="2576087" cy="361637"/>
            <a:chOff x="5098528" y="2457929"/>
            <a:chExt cx="1932065" cy="271228"/>
          </a:xfrm>
        </p:grpSpPr>
        <p:sp>
          <p:nvSpPr>
            <p:cNvPr id="45" name="Rectangle 44"/>
            <p:cNvSpPr/>
            <p:nvPr/>
          </p:nvSpPr>
          <p:spPr>
            <a:xfrm>
              <a:off x="5098528" y="2457929"/>
              <a:ext cx="398186" cy="271228"/>
            </a:xfrm>
            <a:prstGeom prst="rect">
              <a:avLst/>
            </a:prstGeom>
          </p:spPr>
          <p:txBody>
            <a:bodyPr wrap="none">
              <a:spAutoFit/>
            </a:bodyPr>
            <a:lstStyle/>
            <a:p>
              <a:pPr defTabSz="912539">
                <a:lnSpc>
                  <a:spcPct val="80000"/>
                </a:lnSpc>
                <a:defRPr sz="6000" b="1" spc="-113">
                  <a:solidFill>
                    <a:srgbClr val="003463"/>
                  </a:solidFill>
                  <a:latin typeface="Century Gothic"/>
                  <a:ea typeface="Century Gothic"/>
                  <a:cs typeface="Century Gothic"/>
                  <a:sym typeface="Century Gothic"/>
                </a:defRPr>
              </a:pPr>
              <a:r>
                <a:rPr lang="en-US" sz="2100" b="1" spc="-151" dirty="0">
                  <a:latin typeface="Century Gothic"/>
                  <a:ea typeface="Century Gothic"/>
                  <a:cs typeface="Century Gothic"/>
                  <a:sym typeface="Century Gothic"/>
                </a:rPr>
                <a:t>8%</a:t>
              </a:r>
            </a:p>
          </p:txBody>
        </p:sp>
        <p:sp>
          <p:nvSpPr>
            <p:cNvPr id="46" name="TextBox 45"/>
            <p:cNvSpPr txBox="1"/>
            <p:nvPr/>
          </p:nvSpPr>
          <p:spPr>
            <a:xfrm>
              <a:off x="5443313" y="2490311"/>
              <a:ext cx="1587280" cy="227947"/>
            </a:xfrm>
            <a:prstGeom prst="rect">
              <a:avLst/>
            </a:prstGeom>
            <a:noFill/>
          </p:spPr>
          <p:txBody>
            <a:bodyPr wrap="square" rtlCol="0">
              <a:spAutoFit/>
            </a:bodyPr>
            <a:lstStyle/>
            <a:p>
              <a:pPr defTabSz="912564">
                <a:lnSpc>
                  <a:spcPct val="90000"/>
                </a:lnSpc>
              </a:pPr>
              <a:r>
                <a:rPr lang="en-US" sz="1500" dirty="0">
                  <a:solidFill>
                    <a:srgbClr val="000000"/>
                  </a:solidFill>
                  <a:latin typeface="Century Gothic"/>
                  <a:ea typeface="Verdana" panose="020B0604030504040204" pitchFamily="34" charset="0"/>
                  <a:cs typeface="Century Gothic"/>
                  <a:sym typeface="Helvetica"/>
                </a:rPr>
                <a:t>Owned Music</a:t>
              </a:r>
            </a:p>
          </p:txBody>
        </p:sp>
      </p:grpSp>
      <p:grpSp>
        <p:nvGrpSpPr>
          <p:cNvPr id="51" name="Group 50"/>
          <p:cNvGrpSpPr/>
          <p:nvPr/>
        </p:nvGrpSpPr>
        <p:grpSpPr>
          <a:xfrm>
            <a:off x="6153212" y="3819946"/>
            <a:ext cx="3440573" cy="361637"/>
            <a:chOff x="5098528" y="2457929"/>
            <a:chExt cx="2580430" cy="271228"/>
          </a:xfrm>
        </p:grpSpPr>
        <p:sp>
          <p:nvSpPr>
            <p:cNvPr id="52" name="Rectangle 51"/>
            <p:cNvSpPr/>
            <p:nvPr/>
          </p:nvSpPr>
          <p:spPr>
            <a:xfrm>
              <a:off x="5098528" y="2457929"/>
              <a:ext cx="398186" cy="271228"/>
            </a:xfrm>
            <a:prstGeom prst="rect">
              <a:avLst/>
            </a:prstGeom>
          </p:spPr>
          <p:txBody>
            <a:bodyPr wrap="none">
              <a:spAutoFit/>
            </a:bodyPr>
            <a:lstStyle/>
            <a:p>
              <a:pPr defTabSz="912539">
                <a:lnSpc>
                  <a:spcPct val="80000"/>
                </a:lnSpc>
                <a:defRPr sz="6000" b="1" spc="-113">
                  <a:solidFill>
                    <a:srgbClr val="003463"/>
                  </a:solidFill>
                  <a:latin typeface="Century Gothic"/>
                  <a:ea typeface="Century Gothic"/>
                  <a:cs typeface="Century Gothic"/>
                  <a:sym typeface="Century Gothic"/>
                </a:defRPr>
              </a:pPr>
              <a:r>
                <a:rPr lang="en-US" sz="2100" b="1" spc="-151" dirty="0">
                  <a:latin typeface="Century Gothic"/>
                  <a:ea typeface="Century Gothic"/>
                  <a:cs typeface="Century Gothic"/>
                  <a:sym typeface="Century Gothic"/>
                </a:rPr>
                <a:t>3%</a:t>
              </a:r>
            </a:p>
          </p:txBody>
        </p:sp>
        <p:sp>
          <p:nvSpPr>
            <p:cNvPr id="53" name="TextBox 52"/>
            <p:cNvSpPr txBox="1"/>
            <p:nvPr/>
          </p:nvSpPr>
          <p:spPr>
            <a:xfrm>
              <a:off x="5469747" y="2481175"/>
              <a:ext cx="2209211" cy="227947"/>
            </a:xfrm>
            <a:prstGeom prst="rect">
              <a:avLst/>
            </a:prstGeom>
            <a:noFill/>
          </p:spPr>
          <p:txBody>
            <a:bodyPr wrap="square" rtlCol="0">
              <a:spAutoFit/>
            </a:bodyPr>
            <a:lstStyle/>
            <a:p>
              <a:pPr defTabSz="912564">
                <a:lnSpc>
                  <a:spcPct val="90000"/>
                </a:lnSpc>
              </a:pPr>
              <a:r>
                <a:rPr lang="en-US" sz="1500" dirty="0">
                  <a:solidFill>
                    <a:srgbClr val="000000"/>
                  </a:solidFill>
                  <a:latin typeface="Century Gothic"/>
                  <a:ea typeface="Verdana" panose="020B0604030504040204" pitchFamily="34" charset="0"/>
                  <a:cs typeface="Century Gothic"/>
                  <a:sym typeface="Helvetica"/>
                </a:rPr>
                <a:t>Ad-Supported </a:t>
              </a:r>
              <a:r>
                <a:rPr lang="en-US" sz="1500" dirty="0" err="1">
                  <a:solidFill>
                    <a:srgbClr val="000000"/>
                  </a:solidFill>
                  <a:latin typeface="Century Gothic"/>
                  <a:ea typeface="Verdana" panose="020B0604030504040204" pitchFamily="34" charset="0"/>
                  <a:cs typeface="Century Gothic"/>
                  <a:sym typeface="Helvetica"/>
                </a:rPr>
                <a:t>SiriusXM</a:t>
              </a:r>
              <a:endParaRPr lang="en-US" sz="1500" dirty="0">
                <a:solidFill>
                  <a:srgbClr val="000000"/>
                </a:solidFill>
                <a:latin typeface="Century Gothic"/>
                <a:ea typeface="Verdana" panose="020B0604030504040204" pitchFamily="34" charset="0"/>
                <a:cs typeface="Century Gothic"/>
                <a:sym typeface="Helvetica"/>
              </a:endParaRPr>
            </a:p>
          </p:txBody>
        </p:sp>
      </p:grpSp>
      <p:grpSp>
        <p:nvGrpSpPr>
          <p:cNvPr id="54" name="Group 53"/>
          <p:cNvGrpSpPr/>
          <p:nvPr/>
        </p:nvGrpSpPr>
        <p:grpSpPr>
          <a:xfrm>
            <a:off x="5923476" y="4968756"/>
            <a:ext cx="3476053" cy="361637"/>
            <a:chOff x="5098528" y="2457929"/>
            <a:chExt cx="2607040" cy="271228"/>
          </a:xfrm>
        </p:grpSpPr>
        <p:sp>
          <p:nvSpPr>
            <p:cNvPr id="55" name="Rectangle 54"/>
            <p:cNvSpPr/>
            <p:nvPr/>
          </p:nvSpPr>
          <p:spPr>
            <a:xfrm>
              <a:off x="5098528" y="2457929"/>
              <a:ext cx="398186" cy="271228"/>
            </a:xfrm>
            <a:prstGeom prst="rect">
              <a:avLst/>
            </a:prstGeom>
          </p:spPr>
          <p:txBody>
            <a:bodyPr wrap="none">
              <a:spAutoFit/>
            </a:bodyPr>
            <a:lstStyle/>
            <a:p>
              <a:pPr defTabSz="912539">
                <a:lnSpc>
                  <a:spcPct val="80000"/>
                </a:lnSpc>
                <a:defRPr sz="6000" b="1" spc="-113">
                  <a:solidFill>
                    <a:srgbClr val="003463"/>
                  </a:solidFill>
                  <a:latin typeface="Century Gothic"/>
                  <a:ea typeface="Century Gothic"/>
                  <a:cs typeface="Century Gothic"/>
                  <a:sym typeface="Century Gothic"/>
                </a:defRPr>
              </a:pPr>
              <a:r>
                <a:rPr lang="en-US" sz="2100" b="1" spc="-151" dirty="0">
                  <a:latin typeface="Century Gothic"/>
                  <a:ea typeface="Century Gothic"/>
                  <a:cs typeface="Century Gothic"/>
                  <a:sym typeface="Century Gothic"/>
                </a:rPr>
                <a:t>1%</a:t>
              </a:r>
            </a:p>
          </p:txBody>
        </p:sp>
        <p:sp>
          <p:nvSpPr>
            <p:cNvPr id="56" name="TextBox 55"/>
            <p:cNvSpPr txBox="1"/>
            <p:nvPr/>
          </p:nvSpPr>
          <p:spPr>
            <a:xfrm>
              <a:off x="5457048" y="2476833"/>
              <a:ext cx="2248520" cy="227947"/>
            </a:xfrm>
            <a:prstGeom prst="rect">
              <a:avLst/>
            </a:prstGeom>
            <a:noFill/>
          </p:spPr>
          <p:txBody>
            <a:bodyPr wrap="square" rtlCol="0">
              <a:spAutoFit/>
            </a:bodyPr>
            <a:lstStyle/>
            <a:p>
              <a:pPr defTabSz="912564">
                <a:lnSpc>
                  <a:spcPct val="90000"/>
                </a:lnSpc>
              </a:pPr>
              <a:r>
                <a:rPr lang="en-US" sz="1500" dirty="0">
                  <a:solidFill>
                    <a:srgbClr val="000000"/>
                  </a:solidFill>
                  <a:latin typeface="Century Gothic"/>
                  <a:ea typeface="Verdana" panose="020B0604030504040204" pitchFamily="34" charset="0"/>
                  <a:cs typeface="Century Gothic"/>
                  <a:sym typeface="Helvetica"/>
                </a:rPr>
                <a:t>Ad-Free </a:t>
              </a:r>
              <a:r>
                <a:rPr lang="en-US" sz="1500" dirty="0" err="1">
                  <a:solidFill>
                    <a:srgbClr val="000000"/>
                  </a:solidFill>
                  <a:latin typeface="Century Gothic"/>
                  <a:ea typeface="Verdana" panose="020B0604030504040204" pitchFamily="34" charset="0"/>
                  <a:cs typeface="Century Gothic"/>
                  <a:sym typeface="Helvetica"/>
                </a:rPr>
                <a:t>Spotify</a:t>
              </a:r>
              <a:endParaRPr lang="en-US" sz="1500" dirty="0">
                <a:solidFill>
                  <a:srgbClr val="000000"/>
                </a:solidFill>
                <a:latin typeface="Century Gothic"/>
                <a:ea typeface="Verdana" panose="020B0604030504040204" pitchFamily="34" charset="0"/>
                <a:cs typeface="Century Gothic"/>
                <a:sym typeface="Helvetica"/>
              </a:endParaRPr>
            </a:p>
          </p:txBody>
        </p:sp>
      </p:grpSp>
      <p:grpSp>
        <p:nvGrpSpPr>
          <p:cNvPr id="57" name="Group 56"/>
          <p:cNvGrpSpPr/>
          <p:nvPr/>
        </p:nvGrpSpPr>
        <p:grpSpPr>
          <a:xfrm>
            <a:off x="5923475" y="5534666"/>
            <a:ext cx="4018712" cy="361637"/>
            <a:chOff x="5098528" y="2457929"/>
            <a:chExt cx="3014034" cy="271228"/>
          </a:xfrm>
        </p:grpSpPr>
        <p:sp>
          <p:nvSpPr>
            <p:cNvPr id="58" name="Rectangle 57"/>
            <p:cNvSpPr/>
            <p:nvPr/>
          </p:nvSpPr>
          <p:spPr>
            <a:xfrm>
              <a:off x="5098528" y="2457929"/>
              <a:ext cx="398186" cy="271228"/>
            </a:xfrm>
            <a:prstGeom prst="rect">
              <a:avLst/>
            </a:prstGeom>
          </p:spPr>
          <p:txBody>
            <a:bodyPr wrap="none">
              <a:spAutoFit/>
            </a:bodyPr>
            <a:lstStyle/>
            <a:p>
              <a:pPr defTabSz="912539">
                <a:lnSpc>
                  <a:spcPct val="80000"/>
                </a:lnSpc>
                <a:defRPr sz="6000" b="1" spc="-113">
                  <a:solidFill>
                    <a:srgbClr val="003463"/>
                  </a:solidFill>
                  <a:latin typeface="Century Gothic"/>
                  <a:ea typeface="Century Gothic"/>
                  <a:cs typeface="Century Gothic"/>
                  <a:sym typeface="Century Gothic"/>
                </a:defRPr>
              </a:pPr>
              <a:r>
                <a:rPr lang="en-US" sz="2100" b="1" spc="-151" dirty="0">
                  <a:latin typeface="Century Gothic"/>
                  <a:ea typeface="Century Gothic"/>
                  <a:cs typeface="Century Gothic"/>
                  <a:sym typeface="Century Gothic"/>
                </a:rPr>
                <a:t>1%</a:t>
              </a:r>
            </a:p>
          </p:txBody>
        </p:sp>
        <p:sp>
          <p:nvSpPr>
            <p:cNvPr id="59" name="TextBox 58"/>
            <p:cNvSpPr txBox="1"/>
            <p:nvPr/>
          </p:nvSpPr>
          <p:spPr>
            <a:xfrm>
              <a:off x="5463398" y="2483183"/>
              <a:ext cx="2649164" cy="227947"/>
            </a:xfrm>
            <a:prstGeom prst="rect">
              <a:avLst/>
            </a:prstGeom>
            <a:noFill/>
          </p:spPr>
          <p:txBody>
            <a:bodyPr wrap="square" rtlCol="0">
              <a:spAutoFit/>
            </a:bodyPr>
            <a:lstStyle/>
            <a:p>
              <a:pPr defTabSz="912564">
                <a:lnSpc>
                  <a:spcPct val="90000"/>
                </a:lnSpc>
              </a:pPr>
              <a:r>
                <a:rPr lang="en-US" sz="1500" dirty="0">
                  <a:solidFill>
                    <a:srgbClr val="000000"/>
                  </a:solidFill>
                  <a:latin typeface="Century Gothic"/>
                  <a:ea typeface="Verdana" panose="020B0604030504040204" pitchFamily="34" charset="0"/>
                  <a:cs typeface="Century Gothic"/>
                  <a:sym typeface="Helvetica"/>
                </a:rPr>
                <a:t>Ad-supported Pandora</a:t>
              </a:r>
            </a:p>
          </p:txBody>
        </p:sp>
      </p:grpSp>
      <p:sp>
        <p:nvSpPr>
          <p:cNvPr id="47" name="Rectangle 46"/>
          <p:cNvSpPr/>
          <p:nvPr/>
        </p:nvSpPr>
        <p:spPr>
          <a:xfrm>
            <a:off x="5875089" y="4297303"/>
            <a:ext cx="296472" cy="559284"/>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1712" tIns="60856" rIns="121712" bIns="60856" rtlCol="0" anchor="ctr"/>
          <a:lstStyle/>
          <a:p>
            <a:pPr algn="ctr"/>
            <a:endParaRPr lang="en-US"/>
          </a:p>
        </p:txBody>
      </p:sp>
      <p:grpSp>
        <p:nvGrpSpPr>
          <p:cNvPr id="48" name="Group 47"/>
          <p:cNvGrpSpPr/>
          <p:nvPr/>
        </p:nvGrpSpPr>
        <p:grpSpPr>
          <a:xfrm>
            <a:off x="6153216" y="4356380"/>
            <a:ext cx="4368029" cy="361637"/>
            <a:chOff x="5098528" y="2457929"/>
            <a:chExt cx="3276022" cy="271228"/>
          </a:xfrm>
        </p:grpSpPr>
        <p:sp>
          <p:nvSpPr>
            <p:cNvPr id="49" name="Rectangle 48"/>
            <p:cNvSpPr/>
            <p:nvPr/>
          </p:nvSpPr>
          <p:spPr>
            <a:xfrm>
              <a:off x="5098528" y="2457929"/>
              <a:ext cx="398186" cy="271228"/>
            </a:xfrm>
            <a:prstGeom prst="rect">
              <a:avLst/>
            </a:prstGeom>
          </p:spPr>
          <p:txBody>
            <a:bodyPr wrap="none">
              <a:spAutoFit/>
            </a:bodyPr>
            <a:lstStyle/>
            <a:p>
              <a:pPr defTabSz="912539">
                <a:lnSpc>
                  <a:spcPct val="80000"/>
                </a:lnSpc>
                <a:defRPr sz="6000" b="1" spc="-113">
                  <a:solidFill>
                    <a:srgbClr val="003463"/>
                  </a:solidFill>
                  <a:latin typeface="Century Gothic"/>
                  <a:ea typeface="Century Gothic"/>
                  <a:cs typeface="Century Gothic"/>
                  <a:sym typeface="Century Gothic"/>
                </a:defRPr>
              </a:pPr>
              <a:r>
                <a:rPr lang="en-US" sz="2100" b="1" spc="-151" dirty="0">
                  <a:latin typeface="Century Gothic"/>
                  <a:ea typeface="Century Gothic"/>
                  <a:cs typeface="Century Gothic"/>
                  <a:sym typeface="Century Gothic"/>
                </a:rPr>
                <a:t>3%</a:t>
              </a:r>
            </a:p>
          </p:txBody>
        </p:sp>
        <p:sp>
          <p:nvSpPr>
            <p:cNvPr id="50" name="TextBox 49"/>
            <p:cNvSpPr txBox="1"/>
            <p:nvPr/>
          </p:nvSpPr>
          <p:spPr>
            <a:xfrm>
              <a:off x="5476097" y="2468475"/>
              <a:ext cx="2898453" cy="227947"/>
            </a:xfrm>
            <a:prstGeom prst="rect">
              <a:avLst/>
            </a:prstGeom>
            <a:noFill/>
          </p:spPr>
          <p:txBody>
            <a:bodyPr wrap="square" rtlCol="0">
              <a:spAutoFit/>
            </a:bodyPr>
            <a:lstStyle/>
            <a:p>
              <a:pPr defTabSz="912564">
                <a:lnSpc>
                  <a:spcPct val="90000"/>
                </a:lnSpc>
              </a:pPr>
              <a:r>
                <a:rPr lang="en-US" sz="1500" dirty="0">
                  <a:solidFill>
                    <a:srgbClr val="000000"/>
                  </a:solidFill>
                  <a:latin typeface="Century Gothic"/>
                  <a:ea typeface="Verdana" panose="020B0604030504040204" pitchFamily="34" charset="0"/>
                  <a:cs typeface="Century Gothic"/>
                  <a:sym typeface="Helvetica"/>
                </a:rPr>
                <a:t>Streaming, </a:t>
              </a:r>
              <a:r>
                <a:rPr lang="en-US" sz="1500" dirty="0" err="1">
                  <a:solidFill>
                    <a:srgbClr val="000000"/>
                  </a:solidFill>
                  <a:latin typeface="Century Gothic"/>
                  <a:ea typeface="Verdana" panose="020B0604030504040204" pitchFamily="34" charset="0"/>
                  <a:cs typeface="Century Gothic"/>
                  <a:sym typeface="Helvetica"/>
                </a:rPr>
                <a:t>Youtube</a:t>
              </a:r>
              <a:r>
                <a:rPr lang="en-US" sz="1500" dirty="0">
                  <a:solidFill>
                    <a:srgbClr val="000000"/>
                  </a:solidFill>
                  <a:latin typeface="Century Gothic"/>
                  <a:ea typeface="Verdana" panose="020B0604030504040204" pitchFamily="34" charset="0"/>
                  <a:cs typeface="Century Gothic"/>
                  <a:sym typeface="Helvetica"/>
                </a:rPr>
                <a:t> &amp; Podcasts</a:t>
              </a:r>
            </a:p>
          </p:txBody>
        </p:sp>
      </p:grpSp>
    </p:spTree>
    <p:extLst>
      <p:ext uri="{BB962C8B-B14F-4D97-AF65-F5344CB8AC3E}">
        <p14:creationId xmlns:p14="http://schemas.microsoft.com/office/powerpoint/2010/main" val="288974875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4294967295"/>
          </p:nvPr>
        </p:nvSpPr>
        <p:spPr>
          <a:xfrm>
            <a:off x="6179784" y="36298"/>
            <a:ext cx="6993712" cy="2239433"/>
          </a:xfrm>
        </p:spPr>
        <p:txBody>
          <a:bodyPr>
            <a:noAutofit/>
          </a:bodyPr>
          <a:lstStyle/>
          <a:p>
            <a:pPr algn="l"/>
            <a:r>
              <a:rPr lang="en-US" sz="3700" spc="-133" dirty="0">
                <a:solidFill>
                  <a:schemeClr val="tx1"/>
                </a:solidFill>
              </a:rPr>
              <a:t>There’s </a:t>
            </a:r>
            <a:r>
              <a:rPr lang="en-US" sz="3700" spc="-133" dirty="0">
                <a:solidFill>
                  <a:srgbClr val="2DA5D7"/>
                </a:solidFill>
              </a:rPr>
              <a:t>One</a:t>
            </a:r>
            <a:r>
              <a:rPr lang="en-US" sz="3700" spc="-133" dirty="0">
                <a:solidFill>
                  <a:srgbClr val="000000"/>
                </a:solidFill>
              </a:rPr>
              <a:t>Way</a:t>
            </a:r>
            <a:r>
              <a:rPr lang="en-US" sz="3700" spc="-133" dirty="0">
                <a:solidFill>
                  <a:srgbClr val="004C93"/>
                </a:solidFill>
              </a:rPr>
              <a:t> </a:t>
            </a:r>
            <a:r>
              <a:rPr lang="en-US" sz="3700" spc="-133" dirty="0">
                <a:solidFill>
                  <a:srgbClr val="000000"/>
                </a:solidFill>
              </a:rPr>
              <a:t>to Smart. </a:t>
            </a:r>
            <a:r>
              <a:rPr lang="en-US" sz="3700" b="0" spc="-133" dirty="0">
                <a:solidFill>
                  <a:srgbClr val="000000"/>
                </a:solidFill>
              </a:rPr>
              <a:t/>
            </a:r>
            <a:br>
              <a:rPr lang="en-US" sz="3700" b="0" spc="-133" dirty="0">
                <a:solidFill>
                  <a:srgbClr val="000000"/>
                </a:solidFill>
              </a:rPr>
            </a:br>
            <a:r>
              <a:rPr lang="en-US" sz="3700" b="0" spc="-133" dirty="0">
                <a:solidFill>
                  <a:srgbClr val="000000"/>
                </a:solidFill>
              </a:rPr>
              <a:t>Westwood One  </a:t>
            </a:r>
          </a:p>
        </p:txBody>
      </p:sp>
      <p:pic>
        <p:nvPicPr>
          <p:cNvPr id="3" name="Picture 2" descr="ONE_WAY_LOGO-0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3756"/>
            <a:ext cx="6299523" cy="7732779"/>
          </a:xfrm>
          <a:prstGeom prst="rect">
            <a:avLst/>
          </a:prstGeom>
        </p:spPr>
      </p:pic>
      <p:sp>
        <p:nvSpPr>
          <p:cNvPr id="4" name="Content Placeholder 2"/>
          <p:cNvSpPr txBox="1">
            <a:spLocks/>
          </p:cNvSpPr>
          <p:nvPr/>
        </p:nvSpPr>
        <p:spPr>
          <a:xfrm>
            <a:off x="6402157" y="2154289"/>
            <a:ext cx="5400691" cy="4525433"/>
          </a:xfrm>
          <a:prstGeom prst="rect">
            <a:avLst/>
          </a:prstGeom>
        </p:spPr>
        <p:txBody>
          <a:bodyPr vert="horz" lIns="121701" tIns="60850" rIns="121701" bIns="60850" rtlCol="0">
            <a:normAutofit/>
          </a:bodyPr>
          <a:lstStyle>
            <a:lvl1pPr marL="0" indent="0" algn="l" defTabSz="457154" rtl="0" eaLnBrk="1" latinLnBrk="0" hangingPunct="1">
              <a:spcBef>
                <a:spcPct val="20000"/>
              </a:spcBef>
              <a:buFont typeface="Arial"/>
              <a:buNone/>
              <a:defRPr sz="1400" kern="1200">
                <a:solidFill>
                  <a:schemeClr val="tx1"/>
                </a:solidFill>
                <a:latin typeface="Century Gothic"/>
                <a:ea typeface="+mn-ea"/>
                <a:cs typeface="Century Gothic"/>
              </a:defRPr>
            </a:lvl1pPr>
            <a:lvl2pPr marL="742877" indent="-285722" algn="l" defTabSz="457154" rtl="0" eaLnBrk="1" latinLnBrk="0" hangingPunct="1">
              <a:spcBef>
                <a:spcPct val="20000"/>
              </a:spcBef>
              <a:buFont typeface="Arial"/>
              <a:buChar char="–"/>
              <a:defRPr sz="1400" kern="1200">
                <a:solidFill>
                  <a:schemeClr val="tx1"/>
                </a:solidFill>
                <a:latin typeface="Century Gothic"/>
                <a:ea typeface="+mn-ea"/>
                <a:cs typeface="Century Gothic"/>
              </a:defRPr>
            </a:lvl2pPr>
            <a:lvl3pPr marL="1142887" indent="-228576" algn="l" defTabSz="457154" rtl="0" eaLnBrk="1" latinLnBrk="0" hangingPunct="1">
              <a:spcBef>
                <a:spcPct val="20000"/>
              </a:spcBef>
              <a:buFont typeface="Arial"/>
              <a:buChar char="•"/>
              <a:defRPr sz="1200" kern="1200">
                <a:solidFill>
                  <a:schemeClr val="tx1"/>
                </a:solidFill>
                <a:latin typeface="Century Gothic"/>
                <a:ea typeface="+mn-ea"/>
                <a:cs typeface="Century Gothic"/>
              </a:defRPr>
            </a:lvl3pPr>
            <a:lvl4pPr marL="1600040" indent="-228576" algn="l" defTabSz="457154" rtl="0" eaLnBrk="1" latinLnBrk="0" hangingPunct="1">
              <a:spcBef>
                <a:spcPct val="20000"/>
              </a:spcBef>
              <a:buFont typeface="Arial"/>
              <a:buChar char="–"/>
              <a:defRPr sz="1100" kern="1200">
                <a:solidFill>
                  <a:schemeClr val="tx1"/>
                </a:solidFill>
                <a:latin typeface="Century Gothic"/>
                <a:ea typeface="+mn-ea"/>
                <a:cs typeface="Century Gothic"/>
              </a:defRPr>
            </a:lvl4pPr>
            <a:lvl5pPr marL="2057195" indent="-228576" algn="l" defTabSz="457154" rtl="0" eaLnBrk="1" latinLnBrk="0" hangingPunct="1">
              <a:spcBef>
                <a:spcPct val="20000"/>
              </a:spcBef>
              <a:buFont typeface="Arial"/>
              <a:buChar char="»"/>
              <a:defRPr sz="1100" kern="1200">
                <a:solidFill>
                  <a:schemeClr val="tx1"/>
                </a:solidFill>
                <a:latin typeface="Century Gothic"/>
                <a:ea typeface="+mn-ea"/>
                <a:cs typeface="Century Gothic"/>
              </a:defRPr>
            </a:lvl5pPr>
            <a:lvl6pPr marL="2514348"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504"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8"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1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US" sz="2700" b="1" spc="-133" dirty="0">
                <a:solidFill>
                  <a:srgbClr val="2DA5D7"/>
                </a:solidFill>
                <a:ea typeface="+mj-ea"/>
              </a:rPr>
              <a:t>One</a:t>
            </a:r>
            <a:r>
              <a:rPr lang="en-US" sz="2700" b="1" spc="-133" dirty="0">
                <a:solidFill>
                  <a:srgbClr val="000000"/>
                </a:solidFill>
                <a:ea typeface="+mj-ea"/>
              </a:rPr>
              <a:t>Way</a:t>
            </a:r>
            <a:r>
              <a:rPr lang="en-US" sz="2700" dirty="0"/>
              <a:t> provides smart data-based solutions with mass audience scale:</a:t>
            </a:r>
          </a:p>
          <a:p>
            <a:pPr marL="456231" indent="-456231">
              <a:lnSpc>
                <a:spcPct val="120000"/>
              </a:lnSpc>
              <a:buFont typeface="Arial"/>
              <a:buChar char="•"/>
            </a:pPr>
            <a:r>
              <a:rPr lang="en-US" sz="2700" dirty="0"/>
              <a:t>Reach The Right Consumer</a:t>
            </a:r>
          </a:p>
          <a:p>
            <a:pPr marL="456231" indent="-456231">
              <a:lnSpc>
                <a:spcPct val="120000"/>
              </a:lnSpc>
              <a:buFont typeface="Arial"/>
              <a:buChar char="•"/>
            </a:pPr>
            <a:r>
              <a:rPr lang="en-US" sz="2700" dirty="0"/>
              <a:t>With The Right Message</a:t>
            </a:r>
          </a:p>
          <a:p>
            <a:pPr marL="456231" indent="-456231">
              <a:lnSpc>
                <a:spcPct val="120000"/>
              </a:lnSpc>
              <a:buFont typeface="Arial"/>
              <a:buChar char="•"/>
            </a:pPr>
            <a:r>
              <a:rPr lang="en-US" sz="2700" dirty="0"/>
              <a:t>Prove Impact  </a:t>
            </a:r>
          </a:p>
          <a:p>
            <a:pPr>
              <a:lnSpc>
                <a:spcPct val="120000"/>
              </a:lnSpc>
            </a:pPr>
            <a:endParaRPr lang="en-US" sz="2700" dirty="0"/>
          </a:p>
          <a:p>
            <a:pPr>
              <a:lnSpc>
                <a:spcPct val="120000"/>
              </a:lnSpc>
            </a:pPr>
            <a:endParaRPr lang="en-US" sz="2700" dirty="0"/>
          </a:p>
          <a:p>
            <a:pPr>
              <a:lnSpc>
                <a:spcPct val="120000"/>
              </a:lnSpc>
            </a:pPr>
            <a:endParaRPr lang="en-US" sz="2700" dirty="0"/>
          </a:p>
        </p:txBody>
      </p:sp>
    </p:spTree>
    <p:extLst>
      <p:ext uri="{BB962C8B-B14F-4D97-AF65-F5344CB8AC3E}">
        <p14:creationId xmlns:p14="http://schemas.microsoft.com/office/powerpoint/2010/main" val="257056606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6196" y="2895332"/>
            <a:ext cx="5870223" cy="588433"/>
          </a:xfrm>
        </p:spPr>
        <p:txBody>
          <a:bodyPr>
            <a:noAutofit/>
          </a:bodyPr>
          <a:lstStyle/>
          <a:p>
            <a:pPr algn="l"/>
            <a:r>
              <a:rPr lang="en-US" sz="4300" dirty="0"/>
              <a:t>Westwood </a:t>
            </a:r>
            <a:r>
              <a:rPr lang="en-US" sz="4300" dirty="0">
                <a:solidFill>
                  <a:schemeClr val="accent5"/>
                </a:solidFill>
              </a:rPr>
              <a:t>One</a:t>
            </a:r>
            <a:r>
              <a:rPr lang="en-US" sz="4300" dirty="0"/>
              <a:t>Way</a:t>
            </a:r>
            <a:endParaRPr lang="en-US" sz="4300" dirty="0">
              <a:solidFill>
                <a:srgbClr val="FF0000"/>
              </a:solidFill>
            </a:endParaRPr>
          </a:p>
        </p:txBody>
      </p:sp>
      <p:sp>
        <p:nvSpPr>
          <p:cNvPr id="3" name="Content Placeholder 2"/>
          <p:cNvSpPr>
            <a:spLocks noGrp="1"/>
          </p:cNvSpPr>
          <p:nvPr>
            <p:ph idx="4294967295"/>
          </p:nvPr>
        </p:nvSpPr>
        <p:spPr>
          <a:xfrm>
            <a:off x="804076" y="3556669"/>
            <a:ext cx="4994975" cy="4525433"/>
          </a:xfrm>
        </p:spPr>
        <p:txBody>
          <a:bodyPr>
            <a:normAutofit/>
          </a:bodyPr>
          <a:lstStyle/>
          <a:p>
            <a:pPr>
              <a:lnSpc>
                <a:spcPct val="120000"/>
              </a:lnSpc>
            </a:pPr>
            <a:r>
              <a:rPr lang="en-US" sz="2400" b="1" dirty="0" err="1">
                <a:solidFill>
                  <a:schemeClr val="accent5"/>
                </a:solidFill>
                <a:ea typeface="+mj-ea"/>
              </a:rPr>
              <a:t>One</a:t>
            </a:r>
            <a:r>
              <a:rPr lang="en-US" sz="2400" b="1" dirty="0" err="1">
                <a:solidFill>
                  <a:srgbClr val="FFFFFF"/>
                </a:solidFill>
                <a:ea typeface="+mj-ea"/>
              </a:rPr>
              <a:t>Way</a:t>
            </a:r>
            <a:r>
              <a:rPr lang="en-US" sz="2400" dirty="0">
                <a:solidFill>
                  <a:schemeClr val="bg1"/>
                </a:solidFill>
              </a:rPr>
              <a:t> provides smart data-based solutions with mass audience scale:</a:t>
            </a:r>
          </a:p>
          <a:p>
            <a:pPr marL="456231" indent="-456231">
              <a:lnSpc>
                <a:spcPct val="120000"/>
              </a:lnSpc>
              <a:buFont typeface="Arial"/>
              <a:buChar char="•"/>
            </a:pPr>
            <a:r>
              <a:rPr lang="en-US" sz="2400" dirty="0">
                <a:solidFill>
                  <a:schemeClr val="bg1"/>
                </a:solidFill>
              </a:rPr>
              <a:t>Reach The Right Consumer</a:t>
            </a:r>
          </a:p>
          <a:p>
            <a:pPr marL="456231" indent="-456231">
              <a:lnSpc>
                <a:spcPct val="120000"/>
              </a:lnSpc>
              <a:buFont typeface="Arial"/>
              <a:buChar char="•"/>
            </a:pPr>
            <a:r>
              <a:rPr lang="en-US" sz="2400" dirty="0">
                <a:solidFill>
                  <a:schemeClr val="bg1"/>
                </a:solidFill>
              </a:rPr>
              <a:t>With The Right Message</a:t>
            </a:r>
          </a:p>
          <a:p>
            <a:pPr marL="456231" indent="-456231">
              <a:lnSpc>
                <a:spcPct val="120000"/>
              </a:lnSpc>
              <a:buFont typeface="Arial"/>
              <a:buChar char="•"/>
            </a:pPr>
            <a:r>
              <a:rPr lang="en-US" sz="2400" dirty="0">
                <a:solidFill>
                  <a:schemeClr val="bg1"/>
                </a:solidFill>
              </a:rPr>
              <a:t>Prove Impact  </a:t>
            </a:r>
          </a:p>
          <a:p>
            <a:pPr>
              <a:lnSpc>
                <a:spcPct val="120000"/>
              </a:lnSpc>
            </a:pPr>
            <a:endParaRPr lang="en-US" sz="2400" dirty="0">
              <a:solidFill>
                <a:schemeClr val="bg1"/>
              </a:solidFill>
            </a:endParaRPr>
          </a:p>
          <a:p>
            <a:pPr>
              <a:lnSpc>
                <a:spcPct val="120000"/>
              </a:lnSpc>
            </a:pPr>
            <a:endParaRPr lang="en-US" sz="2400" dirty="0">
              <a:solidFill>
                <a:schemeClr val="bg1"/>
              </a:solidFill>
            </a:endParaRPr>
          </a:p>
          <a:p>
            <a:pPr>
              <a:lnSpc>
                <a:spcPct val="120000"/>
              </a:lnSpc>
            </a:pPr>
            <a:endParaRPr lang="en-US" sz="2400" dirty="0">
              <a:solidFill>
                <a:schemeClr val="bg1"/>
              </a:solidFill>
            </a:endParaRPr>
          </a:p>
        </p:txBody>
      </p:sp>
      <p:sp>
        <p:nvSpPr>
          <p:cNvPr id="5" name="TextBox 4"/>
          <p:cNvSpPr txBox="1"/>
          <p:nvPr/>
        </p:nvSpPr>
        <p:spPr>
          <a:xfrm>
            <a:off x="9685974" y="5968282"/>
            <a:ext cx="1893671" cy="353937"/>
          </a:xfrm>
          <a:prstGeom prst="rect">
            <a:avLst/>
          </a:prstGeom>
          <a:noFill/>
        </p:spPr>
        <p:txBody>
          <a:bodyPr wrap="none" lIns="121704" tIns="60852" rIns="121704" bIns="60852" rtlCol="0">
            <a:spAutoFit/>
          </a:bodyPr>
          <a:lstStyle/>
          <a:p>
            <a:r>
              <a:rPr lang="en-US" sz="1500" dirty="0">
                <a:solidFill>
                  <a:schemeClr val="bg1"/>
                </a:solidFill>
                <a:latin typeface="Century Gothic"/>
                <a:cs typeface="Century Gothic"/>
              </a:rPr>
              <a:t>OneWay to Smart</a:t>
            </a:r>
          </a:p>
        </p:txBody>
      </p:sp>
      <p:pic>
        <p:nvPicPr>
          <p:cNvPr id="13" name="Picture 12" descr="ONE_WAY_LOGO-0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763" y="412755"/>
            <a:ext cx="2022353" cy="2482476"/>
          </a:xfrm>
          <a:prstGeom prst="rect">
            <a:avLst/>
          </a:prstGeom>
        </p:spPr>
      </p:pic>
      <p:grpSp>
        <p:nvGrpSpPr>
          <p:cNvPr id="4" name="Group 3"/>
          <p:cNvGrpSpPr/>
          <p:nvPr/>
        </p:nvGrpSpPr>
        <p:grpSpPr>
          <a:xfrm>
            <a:off x="6216381" y="412752"/>
            <a:ext cx="5636027" cy="5738144"/>
            <a:chOff x="5141644" y="215599"/>
            <a:chExt cx="3747659" cy="4397573"/>
          </a:xfrm>
        </p:grpSpPr>
        <p:pic>
          <p:nvPicPr>
            <p:cNvPr id="7" name="Picture 6" descr="download.png"/>
            <p:cNvPicPr>
              <a:picLocks noChangeAspect="1"/>
            </p:cNvPicPr>
            <p:nvPr/>
          </p:nvPicPr>
          <p:blipFill rotWithShape="1">
            <a:blip r:embed="rId4">
              <a:extLst>
                <a:ext uri="{28A0092B-C50C-407E-A947-70E740481C1C}">
                  <a14:useLocalDpi xmlns:a14="http://schemas.microsoft.com/office/drawing/2010/main" val="0"/>
                </a:ext>
              </a:extLst>
            </a:blip>
            <a:srcRect b="30475"/>
            <a:stretch/>
          </p:blipFill>
          <p:spPr>
            <a:xfrm>
              <a:off x="5559428" y="3282874"/>
              <a:ext cx="2912092" cy="680098"/>
            </a:xfrm>
            <a:prstGeom prst="rect">
              <a:avLst/>
            </a:prstGeom>
          </p:spPr>
        </p:pic>
        <p:pic>
          <p:nvPicPr>
            <p:cNvPr id="9" name="Picture 8" descr="downlo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583" y="215599"/>
              <a:ext cx="1448382" cy="1163359"/>
            </a:xfrm>
            <a:prstGeom prst="rect">
              <a:avLst/>
            </a:prstGeom>
          </p:spPr>
        </p:pic>
        <p:pic>
          <p:nvPicPr>
            <p:cNvPr id="11" name="Picture 10" descr="Nielsen_logo.sv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5516" y="570686"/>
              <a:ext cx="1579958" cy="560094"/>
            </a:xfrm>
            <a:prstGeom prst="rect">
              <a:avLst/>
            </a:prstGeom>
          </p:spPr>
        </p:pic>
        <p:pic>
          <p:nvPicPr>
            <p:cNvPr id="6" name="Picture 5" descr="260728LOGO.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0344" y="4036059"/>
              <a:ext cx="2369430" cy="577113"/>
            </a:xfrm>
            <a:prstGeom prst="rect">
              <a:avLst/>
            </a:prstGeom>
          </p:spPr>
        </p:pic>
        <p:pic>
          <p:nvPicPr>
            <p:cNvPr id="12" name="Picture 11" descr="marketing-cloud-wordmark-white-lg.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1644" y="1411262"/>
              <a:ext cx="3747659" cy="687071"/>
            </a:xfrm>
            <a:prstGeom prst="rect">
              <a:avLst/>
            </a:prstGeom>
          </p:spPr>
        </p:pic>
        <p:pic>
          <p:nvPicPr>
            <p:cNvPr id="14" name="Picture 13" descr="Maru_Matchbox_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86640" y="2839029"/>
              <a:ext cx="1853134" cy="173529"/>
            </a:xfrm>
            <a:prstGeom prst="rect">
              <a:avLst/>
            </a:prstGeom>
          </p:spPr>
        </p:pic>
        <p:pic>
          <p:nvPicPr>
            <p:cNvPr id="15" name="Picture 14" descr="Vision_Critical_logo.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52089" y="2316895"/>
              <a:ext cx="3232567" cy="323257"/>
            </a:xfrm>
            <a:prstGeom prst="rect">
              <a:avLst/>
            </a:prstGeom>
          </p:spPr>
        </p:pic>
      </p:grpSp>
    </p:spTree>
    <p:extLst>
      <p:ext uri="{BB962C8B-B14F-4D97-AF65-F5344CB8AC3E}">
        <p14:creationId xmlns:p14="http://schemas.microsoft.com/office/powerpoint/2010/main" val="23320845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01337" y="5167037"/>
            <a:ext cx="10789331" cy="548219"/>
          </a:xfrm>
        </p:spPr>
        <p:txBody>
          <a:bodyPr/>
          <a:lstStyle/>
          <a:p>
            <a:r>
              <a:rPr lang="en-US" sz="4800" b="1" cap="none" dirty="0">
                <a:solidFill>
                  <a:schemeClr val="tx1"/>
                </a:solidFill>
              </a:rPr>
              <a:t>Nielsen data is the difference</a:t>
            </a:r>
          </a:p>
        </p:txBody>
      </p:sp>
    </p:spTree>
    <p:extLst>
      <p:ext uri="{BB962C8B-B14F-4D97-AF65-F5344CB8AC3E}">
        <p14:creationId xmlns:p14="http://schemas.microsoft.com/office/powerpoint/2010/main" val="77762672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459612" y="1740743"/>
            <a:ext cx="5257821" cy="5078309"/>
          </a:xfrm>
          <a:prstGeom prst="rect">
            <a:avLst/>
          </a:prstGeom>
          <a:noFill/>
        </p:spPr>
        <p:txBody>
          <a:bodyPr wrap="square" lIns="91348" tIns="45718" rIns="91348" bIns="45718" rtlCol="0">
            <a:spAutoFit/>
          </a:bodyPr>
          <a:lstStyle/>
          <a:p>
            <a:pPr marL="285444" indent="-285444" defTabSz="913357">
              <a:spcAft>
                <a:spcPts val="800"/>
              </a:spcAft>
              <a:buFont typeface="Arial" panose="020B0604020202020204" pitchFamily="34" charset="0"/>
              <a:buChar char="•"/>
            </a:pPr>
            <a:r>
              <a:rPr lang="en-US" dirty="0" smtClean="0">
                <a:solidFill>
                  <a:srgbClr val="000000"/>
                </a:solidFill>
                <a:latin typeface="Century Gothic"/>
              </a:rPr>
              <a:t>Connects actual purchase data with</a:t>
            </a:r>
            <a:br>
              <a:rPr lang="en-US" dirty="0" smtClean="0">
                <a:solidFill>
                  <a:srgbClr val="000000"/>
                </a:solidFill>
                <a:latin typeface="Century Gothic"/>
              </a:rPr>
            </a:br>
            <a:r>
              <a:rPr lang="en-US" dirty="0" smtClean="0">
                <a:solidFill>
                  <a:srgbClr val="000000"/>
                </a:solidFill>
                <a:latin typeface="Century Gothic"/>
              </a:rPr>
              <a:t>radio listening</a:t>
            </a:r>
          </a:p>
          <a:p>
            <a:pPr marL="285444" indent="-285444" defTabSz="913357">
              <a:spcAft>
                <a:spcPts val="800"/>
              </a:spcAft>
              <a:buFont typeface="Arial" panose="020B0604020202020204" pitchFamily="34" charset="0"/>
              <a:buChar char="•"/>
            </a:pPr>
            <a:r>
              <a:rPr lang="en-US" dirty="0" smtClean="0">
                <a:solidFill>
                  <a:srgbClr val="000000"/>
                </a:solidFill>
                <a:latin typeface="Century Gothic"/>
              </a:rPr>
              <a:t>For the first time, brands can target with radio based on purchase behavior rather than just age and gender</a:t>
            </a:r>
          </a:p>
          <a:p>
            <a:pPr marL="285444" indent="-285444" defTabSz="913357">
              <a:spcAft>
                <a:spcPts val="800"/>
              </a:spcAft>
              <a:buFont typeface="Arial" panose="020B0604020202020204" pitchFamily="34" charset="0"/>
              <a:buChar char="•"/>
            </a:pPr>
            <a:r>
              <a:rPr lang="en-US" dirty="0" smtClean="0">
                <a:solidFill>
                  <a:srgbClr val="000000"/>
                </a:solidFill>
                <a:latin typeface="Century Gothic"/>
              </a:rPr>
              <a:t>Via purchase segments, brands can plan and activate Westwood One networks, programs, radio formats and major content platforms such as the NFL, NCAA, NHL and the Olympics </a:t>
            </a:r>
          </a:p>
          <a:p>
            <a:pPr marL="285444" indent="-285444" defTabSz="913357">
              <a:spcAft>
                <a:spcPts val="800"/>
              </a:spcAft>
              <a:buFont typeface="Arial" panose="020B0604020202020204" pitchFamily="34" charset="0"/>
              <a:buChar char="•"/>
            </a:pPr>
            <a:r>
              <a:rPr lang="en-US" dirty="0" smtClean="0">
                <a:solidFill>
                  <a:srgbClr val="000000"/>
                </a:solidFill>
                <a:latin typeface="Century Gothic"/>
              </a:rPr>
              <a:t>Data includes credit card retail purchase, consumer packaged goods via Nielsen Catalina, JD Power auto purchase, radio and TV viewership, behavioral, interest</a:t>
            </a:r>
            <a:br>
              <a:rPr lang="en-US" dirty="0" smtClean="0">
                <a:solidFill>
                  <a:srgbClr val="000000"/>
                </a:solidFill>
                <a:latin typeface="Century Gothic"/>
              </a:rPr>
            </a:br>
            <a:r>
              <a:rPr lang="en-US" dirty="0" smtClean="0">
                <a:solidFill>
                  <a:srgbClr val="000000"/>
                </a:solidFill>
                <a:latin typeface="Century Gothic"/>
              </a:rPr>
              <a:t>and intent</a:t>
            </a:r>
          </a:p>
        </p:txBody>
      </p:sp>
      <p:sp>
        <p:nvSpPr>
          <p:cNvPr id="5" name="Rectangle 4"/>
          <p:cNvSpPr/>
          <p:nvPr/>
        </p:nvSpPr>
        <p:spPr>
          <a:xfrm>
            <a:off x="532631" y="2151751"/>
            <a:ext cx="4674431" cy="2554545"/>
          </a:xfrm>
          <a:prstGeom prst="rect">
            <a:avLst/>
          </a:prstGeom>
        </p:spPr>
        <p:txBody>
          <a:bodyPr wrap="square" lIns="91348" tIns="45718" rIns="91348" bIns="45718">
            <a:spAutoFit/>
          </a:bodyPr>
          <a:lstStyle/>
          <a:p>
            <a:pPr defTabSz="913357">
              <a:lnSpc>
                <a:spcPts val="3200"/>
              </a:lnSpc>
            </a:pPr>
            <a:r>
              <a:rPr lang="en-US" sz="3200" b="1" dirty="0">
                <a:solidFill>
                  <a:prstClr val="white"/>
                </a:solidFill>
                <a:latin typeface="Century Gothic"/>
              </a:rPr>
              <a:t>Westwood One is the first radio organization to launch a data management platform with the </a:t>
            </a:r>
            <a:r>
              <a:rPr lang="en-US" sz="3200" b="1" dirty="0">
                <a:solidFill>
                  <a:srgbClr val="2DA5D7"/>
                </a:solidFill>
                <a:latin typeface="Century Gothic"/>
              </a:rPr>
              <a:t>Nielsen Marketing Cloud</a:t>
            </a:r>
          </a:p>
        </p:txBody>
      </p:sp>
      <p:grpSp>
        <p:nvGrpSpPr>
          <p:cNvPr id="16" name="Group 15"/>
          <p:cNvGrpSpPr/>
          <p:nvPr/>
        </p:nvGrpSpPr>
        <p:grpSpPr>
          <a:xfrm>
            <a:off x="7594662" y="478508"/>
            <a:ext cx="3291191" cy="981391"/>
            <a:chOff x="7075182" y="663858"/>
            <a:chExt cx="3947313" cy="1177038"/>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1123" y="663858"/>
              <a:ext cx="1741372" cy="117703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5182" y="753333"/>
              <a:ext cx="1924884" cy="998087"/>
            </a:xfrm>
            <a:prstGeom prst="rect">
              <a:avLst/>
            </a:prstGeom>
          </p:spPr>
        </p:pic>
        <p:cxnSp>
          <p:nvCxnSpPr>
            <p:cNvPr id="15" name="Straight Connector 14"/>
            <p:cNvCxnSpPr/>
            <p:nvPr/>
          </p:nvCxnSpPr>
          <p:spPr>
            <a:xfrm>
              <a:off x="9281123" y="840898"/>
              <a:ext cx="0" cy="822960"/>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2172125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p:cNvSpPr/>
          <p:nvPr/>
        </p:nvSpPr>
        <p:spPr>
          <a:xfrm>
            <a:off x="1466407" y="2796979"/>
            <a:ext cx="8258052" cy="609940"/>
          </a:xfrm>
          <a:prstGeom prst="rect">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1346" tIns="45718" rIns="91346" bIns="45718" rtlCol="0" anchor="ctr"/>
          <a:lstStyle/>
          <a:p>
            <a:pPr algn="ctr" defTabSz="913357"/>
            <a:endParaRPr lang="en-US">
              <a:solidFill>
                <a:prstClr val="white"/>
              </a:solidFill>
              <a:latin typeface="Century Gothic"/>
            </a:endParaRPr>
          </a:p>
        </p:txBody>
      </p:sp>
      <p:sp>
        <p:nvSpPr>
          <p:cNvPr id="92" name="TextBox 91"/>
          <p:cNvSpPr txBox="1"/>
          <p:nvPr/>
        </p:nvSpPr>
        <p:spPr>
          <a:xfrm>
            <a:off x="1419179" y="4611620"/>
            <a:ext cx="9532481" cy="522593"/>
          </a:xfrm>
          <a:prstGeom prst="roundRect">
            <a:avLst/>
          </a:prstGeom>
          <a:solidFill>
            <a:srgbClr val="007FC7"/>
          </a:solidFill>
          <a:ln>
            <a:solidFill>
              <a:schemeClr val="bg1"/>
            </a:solidFill>
          </a:ln>
        </p:spPr>
        <p:txBody>
          <a:bodyPr wrap="square" lIns="17144" tIns="6858" rIns="17144" bIns="17144" rtlCol="0" anchor="t" anchorCtr="0">
            <a:noAutofit/>
          </a:bodyPr>
          <a:lstStyle/>
          <a:p>
            <a:pPr algn="ctr" defTabSz="913357"/>
            <a:r>
              <a:rPr lang="en-US" sz="1600" dirty="0">
                <a:solidFill>
                  <a:prstClr val="white"/>
                </a:solidFill>
                <a:latin typeface="Century Gothic"/>
              </a:rPr>
              <a:t>DATA</a:t>
            </a:r>
          </a:p>
        </p:txBody>
      </p:sp>
      <p:sp>
        <p:nvSpPr>
          <p:cNvPr id="93" name="Chevron 92"/>
          <p:cNvSpPr/>
          <p:nvPr/>
        </p:nvSpPr>
        <p:spPr>
          <a:xfrm rot="16200000" flipV="1">
            <a:off x="6060565" y="4233727"/>
            <a:ext cx="249627" cy="395352"/>
          </a:xfrm>
          <a:prstGeom prst="chevron">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346" tIns="45718" rIns="91346" bIns="45718" rtlCol="0" anchor="ctr"/>
          <a:lstStyle/>
          <a:p>
            <a:pPr algn="ctr" defTabSz="913357"/>
            <a:endParaRPr lang="en-US">
              <a:solidFill>
                <a:srgbClr val="000000"/>
              </a:solidFill>
              <a:latin typeface="Century Gothic"/>
            </a:endParaRPr>
          </a:p>
        </p:txBody>
      </p:sp>
      <p:grpSp>
        <p:nvGrpSpPr>
          <p:cNvPr id="94" name="Group 93"/>
          <p:cNvGrpSpPr/>
          <p:nvPr/>
        </p:nvGrpSpPr>
        <p:grpSpPr>
          <a:xfrm>
            <a:off x="5682479" y="3448935"/>
            <a:ext cx="1005792" cy="249633"/>
            <a:chOff x="4062550" y="3716382"/>
            <a:chExt cx="1029123" cy="283916"/>
          </a:xfrm>
        </p:grpSpPr>
        <p:sp>
          <p:nvSpPr>
            <p:cNvPr id="95" name="Chevron 94"/>
            <p:cNvSpPr/>
            <p:nvPr/>
          </p:nvSpPr>
          <p:spPr>
            <a:xfrm rot="16200000" flipV="1">
              <a:off x="4122857" y="3656075"/>
              <a:ext cx="283909" cy="404523"/>
            </a:xfrm>
            <a:prstGeom prst="chevron">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357"/>
              <a:endParaRPr lang="en-US">
                <a:solidFill>
                  <a:srgbClr val="000000"/>
                </a:solidFill>
                <a:latin typeface="Century Gothic"/>
              </a:endParaRPr>
            </a:p>
          </p:txBody>
        </p:sp>
        <p:sp>
          <p:nvSpPr>
            <p:cNvPr id="96" name="Chevron 95"/>
            <p:cNvSpPr/>
            <p:nvPr/>
          </p:nvSpPr>
          <p:spPr>
            <a:xfrm rot="5400000">
              <a:off x="4747458" y="3656082"/>
              <a:ext cx="283908" cy="404523"/>
            </a:xfrm>
            <a:prstGeom prst="chevron">
              <a:avLst/>
            </a:prstGeom>
            <a:solidFill>
              <a:schemeClr val="accent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357"/>
              <a:endParaRPr lang="en-US">
                <a:solidFill>
                  <a:srgbClr val="000000"/>
                </a:solidFill>
                <a:latin typeface="Century Gothic"/>
              </a:endParaRPr>
            </a:p>
          </p:txBody>
        </p:sp>
      </p:grpSp>
      <p:sp>
        <p:nvSpPr>
          <p:cNvPr id="97" name="TextBox 96"/>
          <p:cNvSpPr txBox="1"/>
          <p:nvPr/>
        </p:nvSpPr>
        <p:spPr>
          <a:xfrm>
            <a:off x="1419179" y="3765894"/>
            <a:ext cx="9532481" cy="429903"/>
          </a:xfrm>
          <a:prstGeom prst="roundRect">
            <a:avLst/>
          </a:prstGeom>
          <a:solidFill>
            <a:schemeClr val="accent6">
              <a:alpha val="69000"/>
            </a:schemeClr>
          </a:solidFill>
          <a:ln w="9525">
            <a:solidFill>
              <a:schemeClr val="bg1"/>
            </a:solidFill>
          </a:ln>
        </p:spPr>
        <p:txBody>
          <a:bodyPr wrap="square" lIns="17144" tIns="17144" rIns="17144" bIns="17144" rtlCol="0">
            <a:spAutoFit/>
          </a:bodyPr>
          <a:lstStyle/>
          <a:p>
            <a:pPr algn="ctr" defTabSz="913357"/>
            <a:r>
              <a:rPr lang="en-US" sz="2300" dirty="0">
                <a:solidFill>
                  <a:prstClr val="white"/>
                </a:solidFill>
                <a:latin typeface="Century Gothic"/>
              </a:rPr>
              <a:t>BIG DATA INFRASTRUCTURE</a:t>
            </a:r>
          </a:p>
        </p:txBody>
      </p:sp>
      <p:sp>
        <p:nvSpPr>
          <p:cNvPr id="98" name="TextBox 97"/>
          <p:cNvSpPr txBox="1"/>
          <p:nvPr/>
        </p:nvSpPr>
        <p:spPr>
          <a:xfrm>
            <a:off x="3674329" y="5462415"/>
            <a:ext cx="566003" cy="136220"/>
          </a:xfrm>
          <a:prstGeom prst="rect">
            <a:avLst/>
          </a:prstGeom>
          <a:noFill/>
        </p:spPr>
        <p:txBody>
          <a:bodyPr wrap="none" lIns="91346" tIns="0" rIns="91346" bIns="0" rtlCol="0" anchor="ctr" anchorCtr="0">
            <a:spAutoFit/>
          </a:bodyPr>
          <a:lstStyle/>
          <a:p>
            <a:pPr algn="ctr" defTabSz="913357">
              <a:lnSpc>
                <a:spcPts val="1051"/>
              </a:lnSpc>
            </a:pPr>
            <a:r>
              <a:rPr lang="en-US" sz="900" dirty="0">
                <a:solidFill>
                  <a:srgbClr val="000000"/>
                </a:solidFill>
                <a:latin typeface="Century Gothic"/>
              </a:rPr>
              <a:t>RADIO</a:t>
            </a:r>
          </a:p>
        </p:txBody>
      </p:sp>
      <p:sp>
        <p:nvSpPr>
          <p:cNvPr id="99" name="TextBox 98"/>
          <p:cNvSpPr txBox="1"/>
          <p:nvPr/>
        </p:nvSpPr>
        <p:spPr>
          <a:xfrm>
            <a:off x="4558303" y="5462415"/>
            <a:ext cx="971204" cy="136220"/>
          </a:xfrm>
          <a:prstGeom prst="rect">
            <a:avLst/>
          </a:prstGeom>
          <a:noFill/>
        </p:spPr>
        <p:txBody>
          <a:bodyPr wrap="none" lIns="91346" tIns="0" rIns="91346" bIns="0" rtlCol="0" anchor="ctr" anchorCtr="0">
            <a:spAutoFit/>
          </a:bodyPr>
          <a:lstStyle/>
          <a:p>
            <a:pPr algn="ctr" defTabSz="913357">
              <a:lnSpc>
                <a:spcPts val="1051"/>
              </a:lnSpc>
            </a:pPr>
            <a:r>
              <a:rPr lang="en-US" sz="900" dirty="0">
                <a:solidFill>
                  <a:srgbClr val="000000"/>
                </a:solidFill>
                <a:latin typeface="Century Gothic"/>
              </a:rPr>
              <a:t>CREDIT CARD</a:t>
            </a:r>
          </a:p>
        </p:txBody>
      </p:sp>
      <p:sp>
        <p:nvSpPr>
          <p:cNvPr id="100" name="TextBox 99"/>
          <p:cNvSpPr txBox="1"/>
          <p:nvPr/>
        </p:nvSpPr>
        <p:spPr>
          <a:xfrm>
            <a:off x="5864737" y="5462415"/>
            <a:ext cx="458243" cy="136220"/>
          </a:xfrm>
          <a:prstGeom prst="rect">
            <a:avLst/>
          </a:prstGeom>
          <a:noFill/>
        </p:spPr>
        <p:txBody>
          <a:bodyPr wrap="none" lIns="91346" tIns="0" rIns="91346" bIns="0" rtlCol="0" anchor="ctr" anchorCtr="0">
            <a:spAutoFit/>
          </a:bodyPr>
          <a:lstStyle/>
          <a:p>
            <a:pPr algn="ctr" defTabSz="913357">
              <a:lnSpc>
                <a:spcPts val="1051"/>
              </a:lnSpc>
            </a:pPr>
            <a:r>
              <a:rPr lang="en-US" sz="900" dirty="0">
                <a:solidFill>
                  <a:srgbClr val="000000"/>
                </a:solidFill>
                <a:latin typeface="Century Gothic"/>
              </a:rPr>
              <a:t>CPG</a:t>
            </a:r>
          </a:p>
        </p:txBody>
      </p:sp>
      <p:sp>
        <p:nvSpPr>
          <p:cNvPr id="101" name="TextBox 100"/>
          <p:cNvSpPr txBox="1"/>
          <p:nvPr/>
        </p:nvSpPr>
        <p:spPr>
          <a:xfrm>
            <a:off x="6702136" y="5462415"/>
            <a:ext cx="904855" cy="136220"/>
          </a:xfrm>
          <a:prstGeom prst="rect">
            <a:avLst/>
          </a:prstGeom>
          <a:noFill/>
        </p:spPr>
        <p:txBody>
          <a:bodyPr wrap="none" lIns="91346" tIns="0" rIns="91346" bIns="0" rtlCol="0" anchor="ctr" anchorCtr="0">
            <a:spAutoFit/>
          </a:bodyPr>
          <a:lstStyle/>
          <a:p>
            <a:pPr algn="ctr" defTabSz="913357">
              <a:lnSpc>
                <a:spcPts val="1051"/>
              </a:lnSpc>
            </a:pPr>
            <a:r>
              <a:rPr lang="en-US" sz="900" dirty="0">
                <a:solidFill>
                  <a:srgbClr val="000000"/>
                </a:solidFill>
                <a:latin typeface="Century Gothic"/>
              </a:rPr>
              <a:t>BEHAVIORAL</a:t>
            </a:r>
          </a:p>
        </p:txBody>
      </p:sp>
      <p:sp>
        <p:nvSpPr>
          <p:cNvPr id="102" name="TextBox 101"/>
          <p:cNvSpPr txBox="1"/>
          <p:nvPr/>
        </p:nvSpPr>
        <p:spPr>
          <a:xfrm>
            <a:off x="1057672" y="5462415"/>
            <a:ext cx="1544989" cy="136220"/>
          </a:xfrm>
          <a:prstGeom prst="rect">
            <a:avLst/>
          </a:prstGeom>
          <a:noFill/>
        </p:spPr>
        <p:txBody>
          <a:bodyPr wrap="square" lIns="91346" tIns="0" rIns="91346" bIns="0" rtlCol="0" anchor="ctr" anchorCtr="0">
            <a:spAutoFit/>
          </a:bodyPr>
          <a:lstStyle/>
          <a:p>
            <a:pPr algn="ctr" defTabSz="913357">
              <a:lnSpc>
                <a:spcPts val="1051"/>
              </a:lnSpc>
            </a:pPr>
            <a:r>
              <a:rPr lang="en-US" sz="900" dirty="0">
                <a:solidFill>
                  <a:srgbClr val="000000"/>
                </a:solidFill>
                <a:latin typeface="Century Gothic"/>
              </a:rPr>
              <a:t>1ST PARTY </a:t>
            </a:r>
          </a:p>
        </p:txBody>
      </p:sp>
      <p:sp>
        <p:nvSpPr>
          <p:cNvPr id="103" name="TextBox 102"/>
          <p:cNvSpPr txBox="1"/>
          <p:nvPr/>
        </p:nvSpPr>
        <p:spPr>
          <a:xfrm>
            <a:off x="9942771" y="5462415"/>
            <a:ext cx="1191560" cy="136220"/>
          </a:xfrm>
          <a:prstGeom prst="rect">
            <a:avLst/>
          </a:prstGeom>
          <a:noFill/>
        </p:spPr>
        <p:txBody>
          <a:bodyPr wrap="square" lIns="91346" tIns="0" rIns="91346" bIns="0" rtlCol="0" anchor="ctr" anchorCtr="0">
            <a:spAutoFit/>
          </a:bodyPr>
          <a:lstStyle/>
          <a:p>
            <a:pPr algn="ctr" defTabSz="913357">
              <a:lnSpc>
                <a:spcPts val="1051"/>
              </a:lnSpc>
            </a:pPr>
            <a:r>
              <a:rPr lang="en-US" sz="900" dirty="0">
                <a:solidFill>
                  <a:srgbClr val="000000"/>
                </a:solidFill>
                <a:latin typeface="Century Gothic"/>
              </a:rPr>
              <a:t> PARTNERSHIP</a:t>
            </a:r>
          </a:p>
        </p:txBody>
      </p:sp>
      <p:sp>
        <p:nvSpPr>
          <p:cNvPr id="104" name="TextBox 103"/>
          <p:cNvSpPr txBox="1"/>
          <p:nvPr/>
        </p:nvSpPr>
        <p:spPr>
          <a:xfrm>
            <a:off x="5755106" y="5974951"/>
            <a:ext cx="634615" cy="136220"/>
          </a:xfrm>
          <a:prstGeom prst="rect">
            <a:avLst/>
          </a:prstGeom>
          <a:noFill/>
        </p:spPr>
        <p:txBody>
          <a:bodyPr wrap="none" lIns="91346" tIns="0" rIns="91346" bIns="0" rtlCol="0" anchor="ctr" anchorCtr="0">
            <a:spAutoFit/>
          </a:bodyPr>
          <a:lstStyle/>
          <a:p>
            <a:pPr algn="ctr" defTabSz="913357">
              <a:lnSpc>
                <a:spcPts val="1051"/>
              </a:lnSpc>
            </a:pPr>
            <a:r>
              <a:rPr lang="en-US" sz="900" b="1" dirty="0">
                <a:solidFill>
                  <a:srgbClr val="003463"/>
                </a:solidFill>
                <a:latin typeface="Century Gothic"/>
              </a:rPr>
              <a:t>NIELSEN</a:t>
            </a:r>
          </a:p>
        </p:txBody>
      </p:sp>
      <p:grpSp>
        <p:nvGrpSpPr>
          <p:cNvPr id="105" name="Group 104"/>
          <p:cNvGrpSpPr>
            <a:grpSpLocks noChangeAspect="1"/>
          </p:cNvGrpSpPr>
          <p:nvPr/>
        </p:nvGrpSpPr>
        <p:grpSpPr>
          <a:xfrm>
            <a:off x="2641781" y="4929694"/>
            <a:ext cx="536203" cy="482393"/>
            <a:chOff x="-1641187" y="3863708"/>
            <a:chExt cx="1371600" cy="1371600"/>
          </a:xfrm>
        </p:grpSpPr>
        <p:sp>
          <p:nvSpPr>
            <p:cNvPr id="106" name="Oval 105"/>
            <p:cNvSpPr/>
            <p:nvPr/>
          </p:nvSpPr>
          <p:spPr>
            <a:xfrm>
              <a:off x="-1641187" y="3863708"/>
              <a:ext cx="1371600" cy="1371600"/>
            </a:xfrm>
            <a:prstGeom prst="ellipse">
              <a:avLst/>
            </a:prstGeom>
            <a:solidFill>
              <a:schemeClr val="accent1"/>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357"/>
              <a:endParaRPr lang="en-US">
                <a:solidFill>
                  <a:prstClr val="white"/>
                </a:solidFill>
                <a:latin typeface="Century Gothic"/>
              </a:endParaRPr>
            </a:p>
          </p:txBody>
        </p:sp>
        <p:pic>
          <p:nvPicPr>
            <p:cNvPr id="107" name="Picture 106" descr="TV.em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0681" y="4206608"/>
              <a:ext cx="890588" cy="685800"/>
            </a:xfrm>
            <a:prstGeom prst="rect">
              <a:avLst/>
            </a:prstGeom>
            <a:noFill/>
          </p:spPr>
        </p:pic>
      </p:grpSp>
      <p:sp>
        <p:nvSpPr>
          <p:cNvPr id="109" name="TextBox 108"/>
          <p:cNvSpPr txBox="1"/>
          <p:nvPr/>
        </p:nvSpPr>
        <p:spPr>
          <a:xfrm>
            <a:off x="3802317" y="1693004"/>
            <a:ext cx="7149361" cy="524352"/>
          </a:xfrm>
          <a:prstGeom prst="roundRect">
            <a:avLst/>
          </a:prstGeom>
          <a:solidFill>
            <a:schemeClr val="accent3"/>
          </a:solidFill>
          <a:ln>
            <a:noFill/>
          </a:ln>
        </p:spPr>
        <p:txBody>
          <a:bodyPr wrap="square" lIns="12858" tIns="0" rIns="12858" bIns="5144" rtlCol="0" anchor="b" anchorCtr="0">
            <a:noAutofit/>
          </a:bodyPr>
          <a:lstStyle/>
          <a:p>
            <a:pPr algn="ctr" defTabSz="913357"/>
            <a:r>
              <a:rPr lang="en-US" sz="1600" dirty="0">
                <a:solidFill>
                  <a:prstClr val="white"/>
                </a:solidFill>
                <a:latin typeface="Century Gothic"/>
              </a:rPr>
              <a:t>ADDRESSABLE ACTIVATION</a:t>
            </a:r>
          </a:p>
        </p:txBody>
      </p:sp>
      <p:grpSp>
        <p:nvGrpSpPr>
          <p:cNvPr id="110" name="Group 109"/>
          <p:cNvGrpSpPr/>
          <p:nvPr/>
        </p:nvGrpSpPr>
        <p:grpSpPr>
          <a:xfrm>
            <a:off x="3991723" y="1407290"/>
            <a:ext cx="534916" cy="482393"/>
            <a:chOff x="1753263" y="1774357"/>
            <a:chExt cx="547324" cy="548640"/>
          </a:xfrm>
          <a:solidFill>
            <a:srgbClr val="2DA5D7"/>
          </a:solidFill>
        </p:grpSpPr>
        <p:sp>
          <p:nvSpPr>
            <p:cNvPr id="147" name="Oval 146"/>
            <p:cNvSpPr/>
            <p:nvPr/>
          </p:nvSpPr>
          <p:spPr>
            <a:xfrm>
              <a:off x="1753263" y="1774357"/>
              <a:ext cx="547324" cy="548640"/>
            </a:xfrm>
            <a:prstGeom prst="ellipse">
              <a:avLst/>
            </a:prstGeom>
            <a:grp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357"/>
              <a:endParaRPr lang="en-US">
                <a:solidFill>
                  <a:srgbClr val="000000"/>
                </a:solidFill>
                <a:latin typeface="Century Gothic"/>
              </a:endParaRPr>
            </a:p>
          </p:txBody>
        </p:sp>
        <p:pic>
          <p:nvPicPr>
            <p:cNvPr id="148" name="Picture 147" descr="Online.em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37345" y="1924345"/>
              <a:ext cx="379160" cy="248664"/>
            </a:xfrm>
            <a:prstGeom prst="rect">
              <a:avLst/>
            </a:prstGeom>
            <a:grpFill/>
          </p:spPr>
        </p:pic>
      </p:grpSp>
      <p:sp>
        <p:nvSpPr>
          <p:cNvPr id="111" name="TextBox 110"/>
          <p:cNvSpPr txBox="1"/>
          <p:nvPr/>
        </p:nvSpPr>
        <p:spPr>
          <a:xfrm>
            <a:off x="3950214" y="1236061"/>
            <a:ext cx="618024" cy="138499"/>
          </a:xfrm>
          <a:prstGeom prst="rect">
            <a:avLst/>
          </a:prstGeom>
          <a:noFill/>
        </p:spPr>
        <p:txBody>
          <a:bodyPr wrap="none" lIns="91348" tIns="0" rIns="91348" bIns="0" rtlCol="0" anchor="ctr" anchorCtr="0">
            <a:spAutoFit/>
          </a:bodyPr>
          <a:lstStyle/>
          <a:p>
            <a:pPr algn="ctr" defTabSz="913357"/>
            <a:r>
              <a:rPr lang="en-US" sz="900" dirty="0">
                <a:solidFill>
                  <a:srgbClr val="000000"/>
                </a:solidFill>
                <a:latin typeface="Century Gothic"/>
              </a:rPr>
              <a:t>WEBSITE</a:t>
            </a:r>
          </a:p>
        </p:txBody>
      </p:sp>
      <p:grpSp>
        <p:nvGrpSpPr>
          <p:cNvPr id="112" name="Group 111"/>
          <p:cNvGrpSpPr/>
          <p:nvPr/>
        </p:nvGrpSpPr>
        <p:grpSpPr>
          <a:xfrm>
            <a:off x="4884401" y="1407290"/>
            <a:ext cx="536203" cy="482393"/>
            <a:chOff x="2772021" y="1774357"/>
            <a:chExt cx="548640" cy="548640"/>
          </a:xfrm>
          <a:solidFill>
            <a:srgbClr val="2DA5D7"/>
          </a:solidFill>
        </p:grpSpPr>
        <p:sp>
          <p:nvSpPr>
            <p:cNvPr id="138" name="Oval 137"/>
            <p:cNvSpPr/>
            <p:nvPr/>
          </p:nvSpPr>
          <p:spPr>
            <a:xfrm>
              <a:off x="2772021" y="1774357"/>
              <a:ext cx="548640" cy="548640"/>
            </a:xfrm>
            <a:prstGeom prst="ellipse">
              <a:avLst/>
            </a:prstGeom>
            <a:grp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357"/>
              <a:endParaRPr lang="en-US">
                <a:solidFill>
                  <a:prstClr val="white"/>
                </a:solidFill>
                <a:latin typeface="Century Gothic"/>
              </a:endParaRPr>
            </a:p>
          </p:txBody>
        </p:sp>
        <p:pic>
          <p:nvPicPr>
            <p:cNvPr id="146" name="Picture 145" descr="websites.em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89129" y="1941997"/>
              <a:ext cx="314425" cy="213360"/>
            </a:xfrm>
            <a:prstGeom prst="rect">
              <a:avLst/>
            </a:prstGeom>
            <a:grpFill/>
          </p:spPr>
        </p:pic>
      </p:grpSp>
      <p:sp>
        <p:nvSpPr>
          <p:cNvPr id="113" name="TextBox 112"/>
          <p:cNvSpPr txBox="1"/>
          <p:nvPr/>
        </p:nvSpPr>
        <p:spPr>
          <a:xfrm>
            <a:off x="4825060" y="1233496"/>
            <a:ext cx="631285" cy="143629"/>
          </a:xfrm>
          <a:prstGeom prst="rect">
            <a:avLst/>
          </a:prstGeom>
          <a:noFill/>
        </p:spPr>
        <p:txBody>
          <a:bodyPr wrap="none" lIns="91348" tIns="0" rIns="91348" bIns="0" rtlCol="0" anchor="ctr" anchorCtr="0">
            <a:spAutoFit/>
          </a:bodyPr>
          <a:lstStyle/>
          <a:p>
            <a:pPr algn="ctr" defTabSz="913357"/>
            <a:r>
              <a:rPr lang="en-US" sz="900" dirty="0">
                <a:solidFill>
                  <a:srgbClr val="000000"/>
                </a:solidFill>
                <a:latin typeface="Century Gothic"/>
              </a:rPr>
              <a:t>DISPLAY</a:t>
            </a:r>
          </a:p>
        </p:txBody>
      </p:sp>
      <p:grpSp>
        <p:nvGrpSpPr>
          <p:cNvPr id="114" name="Group 113"/>
          <p:cNvGrpSpPr/>
          <p:nvPr/>
        </p:nvGrpSpPr>
        <p:grpSpPr>
          <a:xfrm>
            <a:off x="5778364" y="1407290"/>
            <a:ext cx="534917" cy="482393"/>
            <a:chOff x="3792095" y="1774357"/>
            <a:chExt cx="547325" cy="548640"/>
          </a:xfrm>
          <a:solidFill>
            <a:srgbClr val="2DA5D7"/>
          </a:solidFill>
        </p:grpSpPr>
        <p:sp>
          <p:nvSpPr>
            <p:cNvPr id="136" name="Oval 135"/>
            <p:cNvSpPr/>
            <p:nvPr/>
          </p:nvSpPr>
          <p:spPr>
            <a:xfrm>
              <a:off x="3792095" y="1774357"/>
              <a:ext cx="547325" cy="548640"/>
            </a:xfrm>
            <a:prstGeom prst="ellipse">
              <a:avLst/>
            </a:prstGeom>
            <a:grp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357"/>
              <a:endParaRPr lang="en-US">
                <a:solidFill>
                  <a:srgbClr val="000000"/>
                </a:solidFill>
                <a:latin typeface="Century Gothic"/>
              </a:endParaRPr>
            </a:p>
          </p:txBody>
        </p:sp>
        <p:pic>
          <p:nvPicPr>
            <p:cNvPr id="137" name="Picture 136" descr="Mobile.em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57420" y="1861192"/>
              <a:ext cx="216675" cy="374970"/>
            </a:xfrm>
            <a:prstGeom prst="rect">
              <a:avLst/>
            </a:prstGeom>
            <a:grpFill/>
          </p:spPr>
        </p:pic>
      </p:grpSp>
      <p:sp>
        <p:nvSpPr>
          <p:cNvPr id="115" name="TextBox 114"/>
          <p:cNvSpPr txBox="1"/>
          <p:nvPr/>
        </p:nvSpPr>
        <p:spPr>
          <a:xfrm>
            <a:off x="5737523" y="1233496"/>
            <a:ext cx="613928" cy="143629"/>
          </a:xfrm>
          <a:prstGeom prst="rect">
            <a:avLst/>
          </a:prstGeom>
          <a:noFill/>
        </p:spPr>
        <p:txBody>
          <a:bodyPr wrap="none" lIns="91348" tIns="0" rIns="91348" bIns="0" rtlCol="0" anchor="ctr" anchorCtr="0">
            <a:spAutoFit/>
          </a:bodyPr>
          <a:lstStyle/>
          <a:p>
            <a:pPr algn="ctr" defTabSz="913357"/>
            <a:r>
              <a:rPr lang="en-US" sz="900" dirty="0">
                <a:solidFill>
                  <a:srgbClr val="000000"/>
                </a:solidFill>
                <a:latin typeface="Century Gothic"/>
              </a:rPr>
              <a:t>MOBILE</a:t>
            </a:r>
          </a:p>
        </p:txBody>
      </p:sp>
      <p:sp>
        <p:nvSpPr>
          <p:cNvPr id="134" name="Oval 133"/>
          <p:cNvSpPr/>
          <p:nvPr/>
        </p:nvSpPr>
        <p:spPr>
          <a:xfrm>
            <a:off x="6671041" y="1407290"/>
            <a:ext cx="536203" cy="482393"/>
          </a:xfrm>
          <a:prstGeom prst="ellipse">
            <a:avLst/>
          </a:prstGeom>
          <a:solidFill>
            <a:srgbClr val="2DA5D7"/>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lIns="91348" tIns="45718" rIns="91348" bIns="45718" rtlCol="0" anchor="ctr"/>
          <a:lstStyle/>
          <a:p>
            <a:pPr algn="ctr" defTabSz="913357"/>
            <a:endParaRPr lang="en-US">
              <a:solidFill>
                <a:prstClr val="white"/>
              </a:solidFill>
              <a:latin typeface="Century Gothic"/>
            </a:endParaRPr>
          </a:p>
        </p:txBody>
      </p:sp>
      <p:sp>
        <p:nvSpPr>
          <p:cNvPr id="135" name="Triangle 134"/>
          <p:cNvSpPr/>
          <p:nvPr/>
        </p:nvSpPr>
        <p:spPr>
          <a:xfrm rot="5400000">
            <a:off x="6870953" y="1568267"/>
            <a:ext cx="167313" cy="16032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48" tIns="45718" rIns="91348" bIns="45718" rtlCol="0" anchor="ctr"/>
          <a:lstStyle/>
          <a:p>
            <a:pPr algn="ctr" defTabSz="913357"/>
            <a:endParaRPr lang="en-US">
              <a:solidFill>
                <a:prstClr val="white"/>
              </a:solidFill>
              <a:latin typeface="Century Gothic"/>
            </a:endParaRPr>
          </a:p>
        </p:txBody>
      </p:sp>
      <p:sp>
        <p:nvSpPr>
          <p:cNvPr id="117" name="TextBox 116"/>
          <p:cNvSpPr txBox="1"/>
          <p:nvPr/>
        </p:nvSpPr>
        <p:spPr>
          <a:xfrm>
            <a:off x="6662313" y="1233496"/>
            <a:ext cx="553031" cy="143629"/>
          </a:xfrm>
          <a:prstGeom prst="rect">
            <a:avLst/>
          </a:prstGeom>
          <a:noFill/>
        </p:spPr>
        <p:txBody>
          <a:bodyPr wrap="none" lIns="91348" tIns="0" rIns="91348" bIns="0" rtlCol="0" anchor="ctr" anchorCtr="0">
            <a:spAutoFit/>
          </a:bodyPr>
          <a:lstStyle/>
          <a:p>
            <a:pPr algn="ctr" defTabSz="913357"/>
            <a:r>
              <a:rPr lang="en-US" sz="900" dirty="0">
                <a:solidFill>
                  <a:srgbClr val="000000"/>
                </a:solidFill>
                <a:latin typeface="Century Gothic"/>
              </a:rPr>
              <a:t>VIDEO</a:t>
            </a:r>
          </a:p>
        </p:txBody>
      </p:sp>
      <p:grpSp>
        <p:nvGrpSpPr>
          <p:cNvPr id="118" name="Group 117"/>
          <p:cNvGrpSpPr/>
          <p:nvPr/>
        </p:nvGrpSpPr>
        <p:grpSpPr>
          <a:xfrm>
            <a:off x="7565005" y="1407290"/>
            <a:ext cx="536203" cy="482393"/>
            <a:chOff x="5830928" y="1774357"/>
            <a:chExt cx="548640" cy="548640"/>
          </a:xfrm>
          <a:solidFill>
            <a:srgbClr val="2DA5D7"/>
          </a:solidFill>
        </p:grpSpPr>
        <p:sp>
          <p:nvSpPr>
            <p:cNvPr id="132" name="Oval 131"/>
            <p:cNvSpPr/>
            <p:nvPr/>
          </p:nvSpPr>
          <p:spPr>
            <a:xfrm>
              <a:off x="5830928" y="1774357"/>
              <a:ext cx="548640" cy="548640"/>
            </a:xfrm>
            <a:prstGeom prst="ellipse">
              <a:avLst/>
            </a:prstGeom>
            <a:grp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357"/>
              <a:endParaRPr lang="en-US">
                <a:solidFill>
                  <a:srgbClr val="000000"/>
                </a:solidFill>
                <a:latin typeface="Century Gothic"/>
              </a:endParaRPr>
            </a:p>
          </p:txBody>
        </p:sp>
        <p:pic>
          <p:nvPicPr>
            <p:cNvPr id="133" name="Picture 132" descr="SocialMedia.e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46576" y="1916451"/>
              <a:ext cx="317343" cy="264452"/>
            </a:xfrm>
            <a:prstGeom prst="rect">
              <a:avLst/>
            </a:prstGeom>
            <a:grpFill/>
          </p:spPr>
        </p:pic>
      </p:grpSp>
      <p:sp>
        <p:nvSpPr>
          <p:cNvPr id="119" name="TextBox 118"/>
          <p:cNvSpPr txBox="1"/>
          <p:nvPr/>
        </p:nvSpPr>
        <p:spPr>
          <a:xfrm>
            <a:off x="7530115" y="1233496"/>
            <a:ext cx="616500" cy="143629"/>
          </a:xfrm>
          <a:prstGeom prst="rect">
            <a:avLst/>
          </a:prstGeom>
          <a:noFill/>
        </p:spPr>
        <p:txBody>
          <a:bodyPr wrap="none" lIns="91348" tIns="0" rIns="91348" bIns="0" rtlCol="0" anchor="ctr" anchorCtr="0">
            <a:spAutoFit/>
          </a:bodyPr>
          <a:lstStyle/>
          <a:p>
            <a:pPr algn="ctr" defTabSz="913357"/>
            <a:r>
              <a:rPr lang="en-US" sz="900" dirty="0">
                <a:solidFill>
                  <a:srgbClr val="000000"/>
                </a:solidFill>
                <a:latin typeface="Century Gothic"/>
              </a:rPr>
              <a:t>SOCIAL</a:t>
            </a:r>
          </a:p>
        </p:txBody>
      </p:sp>
      <p:grpSp>
        <p:nvGrpSpPr>
          <p:cNvPr id="120" name="Group 119"/>
          <p:cNvGrpSpPr/>
          <p:nvPr/>
        </p:nvGrpSpPr>
        <p:grpSpPr>
          <a:xfrm>
            <a:off x="9352931" y="1407290"/>
            <a:ext cx="534916" cy="482393"/>
            <a:chOff x="6851001" y="1774357"/>
            <a:chExt cx="547324" cy="548640"/>
          </a:xfrm>
          <a:solidFill>
            <a:srgbClr val="2DA5D7"/>
          </a:solidFill>
        </p:grpSpPr>
        <p:sp>
          <p:nvSpPr>
            <p:cNvPr id="130" name="Oval 129"/>
            <p:cNvSpPr/>
            <p:nvPr/>
          </p:nvSpPr>
          <p:spPr>
            <a:xfrm>
              <a:off x="6851001" y="1774357"/>
              <a:ext cx="547324" cy="548640"/>
            </a:xfrm>
            <a:prstGeom prst="ellipse">
              <a:avLst/>
            </a:prstGeom>
            <a:grp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357"/>
              <a:endParaRPr lang="en-US">
                <a:solidFill>
                  <a:srgbClr val="000000"/>
                </a:solidFill>
                <a:latin typeface="Century Gothic"/>
              </a:endParaRPr>
            </a:p>
          </p:txBody>
        </p:sp>
        <p:pic>
          <p:nvPicPr>
            <p:cNvPr id="131" name="Picture 130" descr="TV.em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3047" y="1899996"/>
              <a:ext cx="388280" cy="296029"/>
            </a:xfrm>
            <a:prstGeom prst="rect">
              <a:avLst/>
            </a:prstGeom>
            <a:grpFill/>
          </p:spPr>
        </p:pic>
      </p:grpSp>
      <p:sp>
        <p:nvSpPr>
          <p:cNvPr id="121" name="TextBox 120"/>
          <p:cNvSpPr txBox="1"/>
          <p:nvPr/>
        </p:nvSpPr>
        <p:spPr>
          <a:xfrm>
            <a:off x="9313029" y="1233496"/>
            <a:ext cx="565363" cy="143629"/>
          </a:xfrm>
          <a:prstGeom prst="rect">
            <a:avLst/>
          </a:prstGeom>
          <a:noFill/>
        </p:spPr>
        <p:txBody>
          <a:bodyPr wrap="none" lIns="91348" tIns="0" rIns="91348" bIns="0" rtlCol="0" anchor="ctr" anchorCtr="0">
            <a:spAutoFit/>
          </a:bodyPr>
          <a:lstStyle>
            <a:defPPr>
              <a:defRPr lang="en-US"/>
            </a:defPPr>
            <a:lvl1pPr algn="ctr">
              <a:defRPr sz="1300"/>
            </a:lvl1pPr>
          </a:lstStyle>
          <a:p>
            <a:pPr defTabSz="913357"/>
            <a:r>
              <a:rPr lang="en-US" sz="900" dirty="0">
                <a:solidFill>
                  <a:srgbClr val="000000"/>
                </a:solidFill>
                <a:latin typeface="Century Gothic"/>
              </a:rPr>
              <a:t>OTT-TV</a:t>
            </a:r>
          </a:p>
        </p:txBody>
      </p:sp>
      <p:sp>
        <p:nvSpPr>
          <p:cNvPr id="122" name="TextBox 121"/>
          <p:cNvSpPr txBox="1"/>
          <p:nvPr/>
        </p:nvSpPr>
        <p:spPr>
          <a:xfrm>
            <a:off x="8455913" y="1233496"/>
            <a:ext cx="529712" cy="143629"/>
          </a:xfrm>
          <a:prstGeom prst="rect">
            <a:avLst/>
          </a:prstGeom>
          <a:noFill/>
        </p:spPr>
        <p:txBody>
          <a:bodyPr wrap="none" lIns="91348" tIns="0" rIns="91348" bIns="0" rtlCol="0" anchor="ctr" anchorCtr="0">
            <a:spAutoFit/>
          </a:bodyPr>
          <a:lstStyle/>
          <a:p>
            <a:pPr algn="ctr" defTabSz="913357"/>
            <a:r>
              <a:rPr lang="en-US" sz="900" dirty="0">
                <a:solidFill>
                  <a:srgbClr val="000000"/>
                </a:solidFill>
                <a:latin typeface="Century Gothic"/>
              </a:rPr>
              <a:t>EMAIL </a:t>
            </a:r>
          </a:p>
        </p:txBody>
      </p:sp>
      <p:sp>
        <p:nvSpPr>
          <p:cNvPr id="123" name="TextBox 122"/>
          <p:cNvSpPr txBox="1"/>
          <p:nvPr/>
        </p:nvSpPr>
        <p:spPr>
          <a:xfrm>
            <a:off x="10326745" y="1233496"/>
            <a:ext cx="451575" cy="143629"/>
          </a:xfrm>
          <a:prstGeom prst="rect">
            <a:avLst/>
          </a:prstGeom>
          <a:noFill/>
        </p:spPr>
        <p:txBody>
          <a:bodyPr wrap="none" lIns="91348" tIns="0" rIns="91348" bIns="0" rtlCol="0" anchor="ctr" anchorCtr="0">
            <a:spAutoFit/>
          </a:bodyPr>
          <a:lstStyle/>
          <a:p>
            <a:pPr algn="ctr" defTabSz="913357"/>
            <a:r>
              <a:rPr lang="en-US" sz="900">
                <a:solidFill>
                  <a:srgbClr val="000000"/>
                </a:solidFill>
                <a:latin typeface="Century Gothic"/>
              </a:rPr>
              <a:t>CMS  </a:t>
            </a:r>
            <a:endParaRPr lang="en-US" sz="900" dirty="0">
              <a:solidFill>
                <a:srgbClr val="000000"/>
              </a:solidFill>
              <a:latin typeface="Century Gothic"/>
            </a:endParaRPr>
          </a:p>
        </p:txBody>
      </p:sp>
      <p:grpSp>
        <p:nvGrpSpPr>
          <p:cNvPr id="124" name="Group 123"/>
          <p:cNvGrpSpPr>
            <a:grpSpLocks noChangeAspect="1"/>
          </p:cNvGrpSpPr>
          <p:nvPr/>
        </p:nvGrpSpPr>
        <p:grpSpPr>
          <a:xfrm>
            <a:off x="8458969" y="1407290"/>
            <a:ext cx="536203" cy="482393"/>
            <a:chOff x="7467600" y="3086100"/>
            <a:chExt cx="1371600" cy="1371600"/>
          </a:xfrm>
          <a:solidFill>
            <a:srgbClr val="2DA5D7"/>
          </a:solidFill>
        </p:grpSpPr>
        <p:sp>
          <p:nvSpPr>
            <p:cNvPr id="128" name="Oval 127"/>
            <p:cNvSpPr/>
            <p:nvPr/>
          </p:nvSpPr>
          <p:spPr>
            <a:xfrm>
              <a:off x="7467600" y="3086100"/>
              <a:ext cx="1371600" cy="1371600"/>
            </a:xfrm>
            <a:prstGeom prst="ellipse">
              <a:avLst/>
            </a:prstGeom>
            <a:grp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357"/>
              <a:endParaRPr lang="en-US">
                <a:solidFill>
                  <a:prstClr val="white"/>
                </a:solidFill>
                <a:latin typeface="Century Gothic"/>
              </a:endParaRPr>
            </a:p>
          </p:txBody>
        </p:sp>
        <p:pic>
          <p:nvPicPr>
            <p:cNvPr id="129" name="Picture 128" descr="DirectMail.em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55854" y="3520440"/>
              <a:ext cx="795092" cy="502920"/>
            </a:xfrm>
            <a:prstGeom prst="rect">
              <a:avLst/>
            </a:prstGeom>
            <a:grpFill/>
          </p:spPr>
        </p:pic>
      </p:grpSp>
      <p:grpSp>
        <p:nvGrpSpPr>
          <p:cNvPr id="125" name="Group 124"/>
          <p:cNvGrpSpPr>
            <a:grpSpLocks noChangeAspect="1"/>
          </p:cNvGrpSpPr>
          <p:nvPr/>
        </p:nvGrpSpPr>
        <p:grpSpPr>
          <a:xfrm>
            <a:off x="10245609" y="1407290"/>
            <a:ext cx="536203" cy="482393"/>
            <a:chOff x="5791200" y="1216121"/>
            <a:chExt cx="1371600" cy="1371600"/>
          </a:xfrm>
          <a:solidFill>
            <a:srgbClr val="2DA5D7"/>
          </a:solidFill>
        </p:grpSpPr>
        <p:sp>
          <p:nvSpPr>
            <p:cNvPr id="126" name="Oval 125"/>
            <p:cNvSpPr/>
            <p:nvPr/>
          </p:nvSpPr>
          <p:spPr>
            <a:xfrm>
              <a:off x="5791200" y="1216121"/>
              <a:ext cx="1371600" cy="1371600"/>
            </a:xfrm>
            <a:prstGeom prst="ellipse">
              <a:avLst/>
            </a:prstGeom>
            <a:grp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357"/>
              <a:endParaRPr lang="en-US">
                <a:solidFill>
                  <a:prstClr val="white"/>
                </a:solidFill>
                <a:latin typeface="Century Gothic"/>
              </a:endParaRPr>
            </a:p>
          </p:txBody>
        </p:sp>
        <p:pic>
          <p:nvPicPr>
            <p:cNvPr id="127" name="Picture 126" descr="Content.em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00636" y="1618457"/>
              <a:ext cx="752728" cy="566928"/>
            </a:xfrm>
            <a:prstGeom prst="rect">
              <a:avLst/>
            </a:prstGeom>
            <a:grpFill/>
          </p:spPr>
        </p:pic>
      </p:grpSp>
      <p:cxnSp>
        <p:nvCxnSpPr>
          <p:cNvPr id="149" name="Straight Connector 148"/>
          <p:cNvCxnSpPr/>
          <p:nvPr/>
        </p:nvCxnSpPr>
        <p:spPr>
          <a:xfrm>
            <a:off x="2914715" y="5771141"/>
            <a:ext cx="0" cy="121987"/>
          </a:xfrm>
          <a:prstGeom prst="line">
            <a:avLst/>
          </a:prstGeom>
          <a:ln w="19050">
            <a:solidFill>
              <a:srgbClr val="B6B6B9"/>
            </a:solidFill>
            <a:headEnd type="oval"/>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3957327" y="5771141"/>
            <a:ext cx="0" cy="121987"/>
          </a:xfrm>
          <a:prstGeom prst="line">
            <a:avLst/>
          </a:prstGeom>
          <a:ln w="19050">
            <a:solidFill>
              <a:srgbClr val="B6B6B9"/>
            </a:solidFill>
            <a:headEnd type="oval"/>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6093856" y="5771141"/>
            <a:ext cx="0" cy="121987"/>
          </a:xfrm>
          <a:prstGeom prst="line">
            <a:avLst/>
          </a:prstGeom>
          <a:ln w="19050">
            <a:solidFill>
              <a:srgbClr val="B6B6B9"/>
            </a:solidFill>
            <a:headEnd type="oval"/>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a:off x="7154559" y="5771141"/>
            <a:ext cx="0" cy="121987"/>
          </a:xfrm>
          <a:prstGeom prst="line">
            <a:avLst/>
          </a:prstGeom>
          <a:ln w="19050" cap="sq">
            <a:solidFill>
              <a:srgbClr val="B6B6B9"/>
            </a:solidFill>
            <a:headEnd type="ova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2914716" y="5893125"/>
            <a:ext cx="6315269" cy="0"/>
          </a:xfrm>
          <a:prstGeom prst="line">
            <a:avLst/>
          </a:prstGeom>
          <a:ln w="19050" cap="sq">
            <a:solidFill>
              <a:srgbClr val="B6B6B9"/>
            </a:solidFill>
          </a:ln>
        </p:spPr>
        <p:style>
          <a:lnRef idx="2">
            <a:schemeClr val="accent1"/>
          </a:lnRef>
          <a:fillRef idx="0">
            <a:schemeClr val="accent1"/>
          </a:fillRef>
          <a:effectRef idx="1">
            <a:schemeClr val="accent1"/>
          </a:effectRef>
          <a:fontRef idx="minor">
            <a:schemeClr val="tx1"/>
          </a:fontRef>
        </p:style>
      </p:cxnSp>
      <p:grpSp>
        <p:nvGrpSpPr>
          <p:cNvPr id="154" name="Group 153"/>
          <p:cNvGrpSpPr/>
          <p:nvPr/>
        </p:nvGrpSpPr>
        <p:grpSpPr>
          <a:xfrm>
            <a:off x="5682523" y="2247033"/>
            <a:ext cx="1005793" cy="249627"/>
            <a:chOff x="3389941" y="1726428"/>
            <a:chExt cx="771843" cy="212931"/>
          </a:xfrm>
        </p:grpSpPr>
        <p:sp>
          <p:nvSpPr>
            <p:cNvPr id="155" name="Chevron 154"/>
            <p:cNvSpPr/>
            <p:nvPr/>
          </p:nvSpPr>
          <p:spPr>
            <a:xfrm rot="16200000" flipV="1">
              <a:off x="3435171" y="1681198"/>
              <a:ext cx="212931" cy="303392"/>
            </a:xfrm>
            <a:prstGeom prst="chevron">
              <a:avLst/>
            </a:prstGeom>
            <a:solidFill>
              <a:schemeClr val="accent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357"/>
              <a:endParaRPr lang="en-US">
                <a:solidFill>
                  <a:srgbClr val="000000"/>
                </a:solidFill>
                <a:latin typeface="Century Gothic"/>
              </a:endParaRPr>
            </a:p>
          </p:txBody>
        </p:sp>
        <p:sp>
          <p:nvSpPr>
            <p:cNvPr id="156" name="Chevron 155"/>
            <p:cNvSpPr/>
            <p:nvPr/>
          </p:nvSpPr>
          <p:spPr>
            <a:xfrm rot="5400000">
              <a:off x="3903622" y="1681198"/>
              <a:ext cx="212931" cy="303392"/>
            </a:xfrm>
            <a:prstGeom prst="chevron">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357"/>
              <a:endParaRPr lang="en-US">
                <a:solidFill>
                  <a:srgbClr val="000000"/>
                </a:solidFill>
                <a:latin typeface="Century Gothic"/>
              </a:endParaRPr>
            </a:p>
          </p:txBody>
        </p:sp>
      </p:grpSp>
      <p:sp>
        <p:nvSpPr>
          <p:cNvPr id="157" name="Rectangle 156"/>
          <p:cNvSpPr/>
          <p:nvPr/>
        </p:nvSpPr>
        <p:spPr>
          <a:xfrm>
            <a:off x="3852485" y="2532999"/>
            <a:ext cx="3252959" cy="321596"/>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1346" tIns="18286" rIns="91346" bIns="18286" rtlCol="0" anchor="t" anchorCtr="0"/>
          <a:lstStyle/>
          <a:p>
            <a:pPr algn="ctr" defTabSz="913357"/>
            <a:r>
              <a:rPr lang="en-US" sz="1500" dirty="0">
                <a:solidFill>
                  <a:srgbClr val="FFFFFF"/>
                </a:solidFill>
                <a:latin typeface="Century Gothic"/>
              </a:rPr>
              <a:t>ACT</a:t>
            </a:r>
          </a:p>
        </p:txBody>
      </p:sp>
      <p:sp>
        <p:nvSpPr>
          <p:cNvPr id="158" name="Rectangle 157"/>
          <p:cNvSpPr/>
          <p:nvPr/>
        </p:nvSpPr>
        <p:spPr>
          <a:xfrm>
            <a:off x="5420819" y="2925565"/>
            <a:ext cx="1549028" cy="428795"/>
          </a:xfrm>
          <a:prstGeom prst="rect">
            <a:avLst/>
          </a:prstGeom>
        </p:spPr>
        <p:txBody>
          <a:bodyPr wrap="square" lIns="0" tIns="0" rIns="0" bIns="0" anchor="ctr">
            <a:noAutofit/>
          </a:bodyPr>
          <a:lstStyle/>
          <a:p>
            <a:pPr algn="ctr" defTabSz="913357"/>
            <a:r>
              <a:rPr lang="en-US" sz="1200" b="1" dirty="0">
                <a:solidFill>
                  <a:srgbClr val="000000"/>
                </a:solidFill>
                <a:latin typeface="Century Gothic"/>
              </a:rPr>
              <a:t>DATA-AS-A-SERVICE (DAAS)</a:t>
            </a:r>
          </a:p>
        </p:txBody>
      </p:sp>
      <p:sp>
        <p:nvSpPr>
          <p:cNvPr id="159" name="Rectangle 158"/>
          <p:cNvSpPr/>
          <p:nvPr/>
        </p:nvSpPr>
        <p:spPr>
          <a:xfrm>
            <a:off x="3925951" y="2924525"/>
            <a:ext cx="1344824" cy="428795"/>
          </a:xfrm>
          <a:prstGeom prst="rect">
            <a:avLst/>
          </a:prstGeom>
        </p:spPr>
        <p:txBody>
          <a:bodyPr wrap="square" lIns="0" tIns="0" rIns="0" bIns="0" anchor="ctr">
            <a:noAutofit/>
          </a:bodyPr>
          <a:lstStyle/>
          <a:p>
            <a:pPr algn="ctr" defTabSz="913357"/>
            <a:r>
              <a:rPr lang="en-US" sz="1200" b="1" dirty="0">
                <a:solidFill>
                  <a:srgbClr val="000000"/>
                </a:solidFill>
                <a:latin typeface="Century Gothic"/>
              </a:rPr>
              <a:t>DMP</a:t>
            </a:r>
          </a:p>
        </p:txBody>
      </p:sp>
      <p:sp>
        <p:nvSpPr>
          <p:cNvPr id="160" name="Rectangle 159"/>
          <p:cNvSpPr/>
          <p:nvPr/>
        </p:nvSpPr>
        <p:spPr>
          <a:xfrm>
            <a:off x="1472071" y="2532999"/>
            <a:ext cx="2383120" cy="321596"/>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1346" tIns="18286" rIns="91346" bIns="18286" rtlCol="0" anchor="t" anchorCtr="0"/>
          <a:lstStyle/>
          <a:p>
            <a:pPr algn="ctr" defTabSz="913357"/>
            <a:r>
              <a:rPr lang="en-US" sz="1500" dirty="0">
                <a:solidFill>
                  <a:srgbClr val="FFFFFF"/>
                </a:solidFill>
                <a:latin typeface="Century Gothic"/>
              </a:rPr>
              <a:t>PLAN</a:t>
            </a:r>
          </a:p>
        </p:txBody>
      </p:sp>
      <p:sp>
        <p:nvSpPr>
          <p:cNvPr id="161" name="Rectangle 160"/>
          <p:cNvSpPr/>
          <p:nvPr/>
        </p:nvSpPr>
        <p:spPr>
          <a:xfrm>
            <a:off x="1389983" y="2924525"/>
            <a:ext cx="1549028" cy="428795"/>
          </a:xfrm>
          <a:prstGeom prst="rect">
            <a:avLst/>
          </a:prstGeom>
        </p:spPr>
        <p:txBody>
          <a:bodyPr wrap="square" lIns="0" tIns="0" rIns="0" bIns="0" anchor="ctr">
            <a:noAutofit/>
          </a:bodyPr>
          <a:lstStyle/>
          <a:p>
            <a:pPr algn="ctr" defTabSz="913357"/>
            <a:r>
              <a:rPr lang="en-US" sz="1200" b="1" dirty="0">
                <a:solidFill>
                  <a:srgbClr val="000000"/>
                </a:solidFill>
                <a:latin typeface="Century Gothic"/>
              </a:rPr>
              <a:t>MEDIA IMPACT</a:t>
            </a:r>
          </a:p>
        </p:txBody>
      </p:sp>
      <p:sp>
        <p:nvSpPr>
          <p:cNvPr id="162" name="Rectangle 161"/>
          <p:cNvSpPr/>
          <p:nvPr/>
        </p:nvSpPr>
        <p:spPr>
          <a:xfrm>
            <a:off x="9485737" y="2533058"/>
            <a:ext cx="1442523" cy="873919"/>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1346" tIns="18286" rIns="91346" bIns="18286" rtlCol="0" anchor="ctr" anchorCtr="0"/>
          <a:lstStyle/>
          <a:p>
            <a:pPr algn="ctr" defTabSz="913357"/>
            <a:r>
              <a:rPr lang="en-US" sz="1500" dirty="0">
                <a:solidFill>
                  <a:srgbClr val="FFFFFF"/>
                </a:solidFill>
                <a:latin typeface="Century Gothic"/>
              </a:rPr>
              <a:t>OTHERS APPS</a:t>
            </a:r>
          </a:p>
        </p:txBody>
      </p:sp>
      <p:sp>
        <p:nvSpPr>
          <p:cNvPr id="163" name="Rectangle 162"/>
          <p:cNvSpPr/>
          <p:nvPr/>
        </p:nvSpPr>
        <p:spPr>
          <a:xfrm>
            <a:off x="7102612" y="2532999"/>
            <a:ext cx="2383120" cy="321596"/>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1346" tIns="18286" rIns="91346" bIns="18286" rtlCol="0" anchor="t" anchorCtr="0"/>
          <a:lstStyle/>
          <a:p>
            <a:pPr algn="ctr" defTabSz="913357"/>
            <a:r>
              <a:rPr lang="en-US" sz="1500" dirty="0">
                <a:solidFill>
                  <a:srgbClr val="FFFFFF"/>
                </a:solidFill>
                <a:latin typeface="Century Gothic"/>
              </a:rPr>
              <a:t>ANALYZE</a:t>
            </a:r>
          </a:p>
        </p:txBody>
      </p:sp>
      <p:sp>
        <p:nvSpPr>
          <p:cNvPr id="164" name="Rectangle 163"/>
          <p:cNvSpPr/>
          <p:nvPr/>
        </p:nvSpPr>
        <p:spPr>
          <a:xfrm>
            <a:off x="7143029" y="2924525"/>
            <a:ext cx="1191560" cy="428795"/>
          </a:xfrm>
          <a:prstGeom prst="rect">
            <a:avLst/>
          </a:prstGeom>
        </p:spPr>
        <p:txBody>
          <a:bodyPr wrap="square" lIns="0" tIns="0" rIns="0" bIns="0" anchor="ctr">
            <a:noAutofit/>
          </a:bodyPr>
          <a:lstStyle/>
          <a:p>
            <a:pPr algn="ctr" defTabSz="913357"/>
            <a:r>
              <a:rPr lang="en-US" sz="1200" b="1" dirty="0">
                <a:solidFill>
                  <a:srgbClr val="000000"/>
                </a:solidFill>
                <a:latin typeface="Century Gothic"/>
              </a:rPr>
              <a:t>IN-FLIGHT ANALYTICS</a:t>
            </a:r>
          </a:p>
        </p:txBody>
      </p:sp>
      <p:sp>
        <p:nvSpPr>
          <p:cNvPr id="165" name="Rectangle 164"/>
          <p:cNvSpPr/>
          <p:nvPr/>
        </p:nvSpPr>
        <p:spPr>
          <a:xfrm>
            <a:off x="8232816" y="2924525"/>
            <a:ext cx="1191560" cy="428795"/>
          </a:xfrm>
          <a:prstGeom prst="rect">
            <a:avLst/>
          </a:prstGeom>
        </p:spPr>
        <p:txBody>
          <a:bodyPr wrap="square" lIns="0" tIns="0" rIns="0" bIns="0" anchor="ctr">
            <a:noAutofit/>
          </a:bodyPr>
          <a:lstStyle/>
          <a:p>
            <a:pPr algn="ctr" defTabSz="913357"/>
            <a:r>
              <a:rPr lang="en-US" sz="1200" b="1" dirty="0">
                <a:solidFill>
                  <a:srgbClr val="000000"/>
                </a:solidFill>
                <a:latin typeface="Century Gothic"/>
              </a:rPr>
              <a:t>MTA</a:t>
            </a:r>
          </a:p>
          <a:p>
            <a:pPr algn="ctr" defTabSz="913357"/>
            <a:r>
              <a:rPr lang="en-US" sz="1200" b="1" dirty="0">
                <a:solidFill>
                  <a:srgbClr val="000000"/>
                </a:solidFill>
                <a:latin typeface="Century Gothic"/>
              </a:rPr>
              <a:t>NCS ROAS</a:t>
            </a:r>
          </a:p>
        </p:txBody>
      </p:sp>
      <p:sp>
        <p:nvSpPr>
          <p:cNvPr id="167" name="TextBox 166"/>
          <p:cNvSpPr txBox="1"/>
          <p:nvPr/>
        </p:nvSpPr>
        <p:spPr>
          <a:xfrm>
            <a:off x="1466409" y="1690587"/>
            <a:ext cx="2249728" cy="524353"/>
          </a:xfrm>
          <a:prstGeom prst="roundRect">
            <a:avLst/>
          </a:prstGeom>
          <a:solidFill>
            <a:schemeClr val="accent3"/>
          </a:solidFill>
          <a:ln>
            <a:noFill/>
          </a:ln>
        </p:spPr>
        <p:txBody>
          <a:bodyPr wrap="square" lIns="0" tIns="0" rIns="0" bIns="5144" rtlCol="0" anchor="b" anchorCtr="0">
            <a:noAutofit/>
          </a:bodyPr>
          <a:lstStyle/>
          <a:p>
            <a:pPr algn="ctr" defTabSz="913357"/>
            <a:r>
              <a:rPr lang="en-US" sz="1600" dirty="0">
                <a:solidFill>
                  <a:prstClr val="white"/>
                </a:solidFill>
                <a:latin typeface="Century Gothic"/>
              </a:rPr>
              <a:t>TRADITIONAL</a:t>
            </a:r>
          </a:p>
        </p:txBody>
      </p:sp>
      <p:sp>
        <p:nvSpPr>
          <p:cNvPr id="168" name="Oval 167"/>
          <p:cNvSpPr/>
          <p:nvPr/>
        </p:nvSpPr>
        <p:spPr>
          <a:xfrm>
            <a:off x="1868431" y="1403406"/>
            <a:ext cx="534916" cy="482393"/>
          </a:xfrm>
          <a:prstGeom prst="ellipse">
            <a:avLst/>
          </a:prstGeom>
          <a:solidFill>
            <a:srgbClr val="2DA5D7"/>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lIns="91348" tIns="45718" rIns="91348" bIns="45718" rtlCol="0" anchor="ctr"/>
          <a:lstStyle/>
          <a:p>
            <a:pPr algn="ctr" defTabSz="913357"/>
            <a:endParaRPr lang="en-US">
              <a:solidFill>
                <a:srgbClr val="000000"/>
              </a:solidFill>
              <a:latin typeface="Century Gothic"/>
            </a:endParaRPr>
          </a:p>
        </p:txBody>
      </p:sp>
      <p:pic>
        <p:nvPicPr>
          <p:cNvPr id="169" name="Picture 168" descr="TV.em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0373" y="1535080"/>
            <a:ext cx="330819" cy="260285"/>
          </a:xfrm>
          <a:prstGeom prst="rect">
            <a:avLst/>
          </a:prstGeom>
          <a:noFill/>
        </p:spPr>
      </p:pic>
      <p:sp>
        <p:nvSpPr>
          <p:cNvPr id="170" name="TextBox 169"/>
          <p:cNvSpPr txBox="1"/>
          <p:nvPr/>
        </p:nvSpPr>
        <p:spPr>
          <a:xfrm>
            <a:off x="1512459" y="1229612"/>
            <a:ext cx="1246864" cy="143629"/>
          </a:xfrm>
          <a:prstGeom prst="rect">
            <a:avLst/>
          </a:prstGeom>
          <a:noFill/>
        </p:spPr>
        <p:txBody>
          <a:bodyPr wrap="none" lIns="91348" tIns="0" rIns="91348" bIns="0" rtlCol="0" anchor="ctr" anchorCtr="0">
            <a:spAutoFit/>
          </a:bodyPr>
          <a:lstStyle>
            <a:defPPr>
              <a:defRPr lang="en-US"/>
            </a:defPPr>
            <a:lvl1pPr algn="ctr">
              <a:defRPr sz="1300"/>
            </a:lvl1pPr>
          </a:lstStyle>
          <a:p>
            <a:pPr defTabSz="913357"/>
            <a:r>
              <a:rPr lang="en-US" sz="900" dirty="0">
                <a:solidFill>
                  <a:srgbClr val="000000"/>
                </a:solidFill>
                <a:latin typeface="Century Gothic"/>
              </a:rPr>
              <a:t>TV: National/Local</a:t>
            </a:r>
          </a:p>
        </p:txBody>
      </p:sp>
      <p:sp>
        <p:nvSpPr>
          <p:cNvPr id="171" name="Oval 170"/>
          <p:cNvSpPr/>
          <p:nvPr/>
        </p:nvSpPr>
        <p:spPr>
          <a:xfrm>
            <a:off x="2933607" y="1403406"/>
            <a:ext cx="534916" cy="482393"/>
          </a:xfrm>
          <a:prstGeom prst="ellipse">
            <a:avLst/>
          </a:prstGeom>
          <a:solidFill>
            <a:srgbClr val="2DA5D7"/>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lIns="91348" tIns="45718" rIns="91348" bIns="45718" rtlCol="0" anchor="ctr"/>
          <a:lstStyle/>
          <a:p>
            <a:pPr algn="ctr" defTabSz="913357"/>
            <a:endParaRPr lang="en-US">
              <a:solidFill>
                <a:srgbClr val="000000"/>
              </a:solidFill>
              <a:latin typeface="Century Gothic"/>
            </a:endParaRPr>
          </a:p>
        </p:txBody>
      </p:sp>
      <p:sp>
        <p:nvSpPr>
          <p:cNvPr id="172" name="TextBox 171"/>
          <p:cNvSpPr txBox="1"/>
          <p:nvPr/>
        </p:nvSpPr>
        <p:spPr>
          <a:xfrm>
            <a:off x="2918060" y="1229612"/>
            <a:ext cx="566005" cy="143629"/>
          </a:xfrm>
          <a:prstGeom prst="rect">
            <a:avLst/>
          </a:prstGeom>
          <a:noFill/>
        </p:spPr>
        <p:txBody>
          <a:bodyPr wrap="none" lIns="91348" tIns="0" rIns="91348" bIns="0" rtlCol="0" anchor="ctr" anchorCtr="0">
            <a:spAutoFit/>
          </a:bodyPr>
          <a:lstStyle>
            <a:defPPr>
              <a:defRPr lang="en-US"/>
            </a:defPPr>
            <a:lvl1pPr algn="ctr">
              <a:defRPr sz="1300"/>
            </a:lvl1pPr>
          </a:lstStyle>
          <a:p>
            <a:pPr defTabSz="913357"/>
            <a:r>
              <a:rPr lang="en-US" sz="900" dirty="0">
                <a:solidFill>
                  <a:srgbClr val="000000"/>
                </a:solidFill>
                <a:latin typeface="Century Gothic"/>
              </a:rPr>
              <a:t>RADIO</a:t>
            </a:r>
          </a:p>
        </p:txBody>
      </p:sp>
      <p:pic>
        <p:nvPicPr>
          <p:cNvPr id="173" name="Picture 172" descr="Radio.emf"/>
          <p:cNvPicPr>
            <a:picLocks noChangeAspect="1"/>
          </p:cNvPicPr>
          <p:nvPr/>
        </p:nvPicPr>
        <p:blipFill>
          <a:blip r:embed="rId10" cstate="print"/>
          <a:stretch>
            <a:fillRect/>
          </a:stretch>
        </p:blipFill>
        <p:spPr>
          <a:xfrm>
            <a:off x="3032271" y="1495481"/>
            <a:ext cx="357468" cy="268651"/>
          </a:xfrm>
          <a:prstGeom prst="rect">
            <a:avLst/>
          </a:prstGeom>
          <a:noFill/>
        </p:spPr>
      </p:pic>
      <p:sp>
        <p:nvSpPr>
          <p:cNvPr id="177" name="TextBox 176"/>
          <p:cNvSpPr txBox="1"/>
          <p:nvPr/>
        </p:nvSpPr>
        <p:spPr>
          <a:xfrm>
            <a:off x="8939425" y="5462415"/>
            <a:ext cx="612131" cy="136220"/>
          </a:xfrm>
          <a:prstGeom prst="rect">
            <a:avLst/>
          </a:prstGeom>
          <a:noFill/>
        </p:spPr>
        <p:txBody>
          <a:bodyPr wrap="none" lIns="91346" tIns="0" rIns="91346" bIns="0" rtlCol="0" anchor="ctr" anchorCtr="0">
            <a:spAutoFit/>
          </a:bodyPr>
          <a:lstStyle/>
          <a:p>
            <a:pPr algn="ctr" defTabSz="913357">
              <a:lnSpc>
                <a:spcPts val="1051"/>
              </a:lnSpc>
            </a:pPr>
            <a:r>
              <a:rPr lang="en-US" sz="900" dirty="0">
                <a:solidFill>
                  <a:srgbClr val="000000"/>
                </a:solidFill>
                <a:latin typeface="Century Gothic"/>
              </a:rPr>
              <a:t>SURVEY</a:t>
            </a:r>
          </a:p>
        </p:txBody>
      </p:sp>
      <p:sp>
        <p:nvSpPr>
          <p:cNvPr id="178" name="TextBox 177"/>
          <p:cNvSpPr txBox="1"/>
          <p:nvPr/>
        </p:nvSpPr>
        <p:spPr>
          <a:xfrm>
            <a:off x="7840379" y="5462415"/>
            <a:ext cx="697624" cy="136220"/>
          </a:xfrm>
          <a:prstGeom prst="rect">
            <a:avLst/>
          </a:prstGeom>
          <a:noFill/>
        </p:spPr>
        <p:txBody>
          <a:bodyPr wrap="none" lIns="91346" tIns="0" rIns="91346" bIns="0" rtlCol="0" anchor="ctr" anchorCtr="0">
            <a:spAutoFit/>
          </a:bodyPr>
          <a:lstStyle/>
          <a:p>
            <a:pPr algn="ctr" defTabSz="913357">
              <a:lnSpc>
                <a:spcPts val="1051"/>
              </a:lnSpc>
            </a:pPr>
            <a:r>
              <a:rPr lang="en-US" sz="900" dirty="0">
                <a:solidFill>
                  <a:srgbClr val="000000"/>
                </a:solidFill>
                <a:latin typeface="Century Gothic"/>
              </a:rPr>
              <a:t>LIFESTYLE</a:t>
            </a:r>
          </a:p>
        </p:txBody>
      </p:sp>
      <p:grpSp>
        <p:nvGrpSpPr>
          <p:cNvPr id="225" name="Group 224"/>
          <p:cNvGrpSpPr>
            <a:grpSpLocks noChangeAspect="1"/>
          </p:cNvGrpSpPr>
          <p:nvPr/>
        </p:nvGrpSpPr>
        <p:grpSpPr>
          <a:xfrm>
            <a:off x="8097177" y="4929694"/>
            <a:ext cx="536203" cy="482393"/>
            <a:chOff x="5791200" y="1219200"/>
            <a:chExt cx="1371600" cy="1371600"/>
          </a:xfrm>
        </p:grpSpPr>
        <p:sp>
          <p:nvSpPr>
            <p:cNvPr id="226" name="Oval 225"/>
            <p:cNvSpPr/>
            <p:nvPr/>
          </p:nvSpPr>
          <p:spPr>
            <a:xfrm>
              <a:off x="5791200" y="1219200"/>
              <a:ext cx="1371600" cy="1371600"/>
            </a:xfrm>
            <a:prstGeom prst="ellipse">
              <a:avLst/>
            </a:prstGeom>
            <a:solidFill>
              <a:schemeClr val="accent1"/>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357"/>
              <a:endParaRPr lang="en-US">
                <a:solidFill>
                  <a:prstClr val="white"/>
                </a:solidFill>
                <a:latin typeface="Century Gothic"/>
              </a:endParaRPr>
            </a:p>
          </p:txBody>
        </p:sp>
        <p:pic>
          <p:nvPicPr>
            <p:cNvPr id="227" name="Picture 226" descr="house.emf"/>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32895" y="1543137"/>
              <a:ext cx="888210" cy="723727"/>
            </a:xfrm>
            <a:prstGeom prst="rect">
              <a:avLst/>
            </a:prstGeom>
            <a:noFill/>
          </p:spPr>
        </p:pic>
      </p:grpSp>
      <p:grpSp>
        <p:nvGrpSpPr>
          <p:cNvPr id="228" name="Group 227"/>
          <p:cNvGrpSpPr/>
          <p:nvPr/>
        </p:nvGrpSpPr>
        <p:grpSpPr>
          <a:xfrm>
            <a:off x="4823941" y="4929694"/>
            <a:ext cx="536203" cy="482393"/>
            <a:chOff x="3573831" y="4122853"/>
            <a:chExt cx="411480" cy="411480"/>
          </a:xfrm>
        </p:grpSpPr>
        <p:sp>
          <p:nvSpPr>
            <p:cNvPr id="229" name="Oval 228"/>
            <p:cNvSpPr/>
            <p:nvPr/>
          </p:nvSpPr>
          <p:spPr>
            <a:xfrm>
              <a:off x="3573831" y="4122853"/>
              <a:ext cx="411480" cy="411480"/>
            </a:xfrm>
            <a:prstGeom prst="ellipse">
              <a:avLst/>
            </a:prstGeom>
            <a:solidFill>
              <a:schemeClr val="accent1"/>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357"/>
              <a:endParaRPr lang="en-US">
                <a:solidFill>
                  <a:prstClr val="white"/>
                </a:solidFill>
                <a:latin typeface="Century Gothic"/>
              </a:endParaRPr>
            </a:p>
          </p:txBody>
        </p:sp>
        <p:pic>
          <p:nvPicPr>
            <p:cNvPr id="230" name="Picture 229" descr="E-Commerce.emf"/>
            <p:cNvPicPr>
              <a:picLocks noChangeAspect="1"/>
            </p:cNvPicPr>
            <p:nvPr/>
          </p:nvPicPr>
          <p:blipFill>
            <a:blip r:embed="rId12" cstate="print"/>
            <a:stretch>
              <a:fillRect/>
            </a:stretch>
          </p:blipFill>
          <p:spPr>
            <a:xfrm>
              <a:off x="3642411" y="4212137"/>
              <a:ext cx="274320" cy="232913"/>
            </a:xfrm>
            <a:prstGeom prst="rect">
              <a:avLst/>
            </a:prstGeom>
            <a:noFill/>
          </p:spPr>
        </p:pic>
      </p:grpSp>
      <p:grpSp>
        <p:nvGrpSpPr>
          <p:cNvPr id="231" name="Group 230"/>
          <p:cNvGrpSpPr/>
          <p:nvPr/>
        </p:nvGrpSpPr>
        <p:grpSpPr>
          <a:xfrm>
            <a:off x="7006097" y="4929694"/>
            <a:ext cx="536203" cy="482393"/>
            <a:chOff x="5173569" y="4122853"/>
            <a:chExt cx="411480" cy="411480"/>
          </a:xfrm>
        </p:grpSpPr>
        <p:sp>
          <p:nvSpPr>
            <p:cNvPr id="263" name="Oval 262"/>
            <p:cNvSpPr/>
            <p:nvPr/>
          </p:nvSpPr>
          <p:spPr>
            <a:xfrm>
              <a:off x="5173569" y="4122853"/>
              <a:ext cx="411480" cy="411480"/>
            </a:xfrm>
            <a:prstGeom prst="ellipse">
              <a:avLst/>
            </a:prstGeom>
            <a:solidFill>
              <a:schemeClr val="accent1"/>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357"/>
              <a:endParaRPr lang="en-US">
                <a:solidFill>
                  <a:prstClr val="white"/>
                </a:solidFill>
                <a:latin typeface="Century Gothic"/>
              </a:endParaRPr>
            </a:p>
          </p:txBody>
        </p:sp>
        <p:pic>
          <p:nvPicPr>
            <p:cNvPr id="264" name="Picture 263" descr="emotional engagement.emf"/>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229449" y="4246470"/>
              <a:ext cx="299720" cy="164246"/>
            </a:xfrm>
            <a:prstGeom prst="rect">
              <a:avLst/>
            </a:prstGeom>
          </p:spPr>
        </p:pic>
      </p:grpSp>
      <p:grpSp>
        <p:nvGrpSpPr>
          <p:cNvPr id="265" name="Group 264"/>
          <p:cNvGrpSpPr/>
          <p:nvPr/>
        </p:nvGrpSpPr>
        <p:grpSpPr>
          <a:xfrm>
            <a:off x="5915018" y="4929694"/>
            <a:ext cx="536203" cy="482393"/>
            <a:chOff x="4373700" y="4122853"/>
            <a:chExt cx="411480" cy="411480"/>
          </a:xfrm>
        </p:grpSpPr>
        <p:sp>
          <p:nvSpPr>
            <p:cNvPr id="266" name="Oval 265"/>
            <p:cNvSpPr/>
            <p:nvPr/>
          </p:nvSpPr>
          <p:spPr>
            <a:xfrm>
              <a:off x="4373700" y="4122853"/>
              <a:ext cx="411480" cy="411480"/>
            </a:xfrm>
            <a:prstGeom prst="ellipse">
              <a:avLst/>
            </a:prstGeom>
            <a:solidFill>
              <a:schemeClr val="accent1"/>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357"/>
              <a:endParaRPr lang="en-US">
                <a:solidFill>
                  <a:prstClr val="white"/>
                </a:solidFill>
                <a:latin typeface="Century Gothic"/>
              </a:endParaRPr>
            </a:p>
          </p:txBody>
        </p:sp>
        <p:pic>
          <p:nvPicPr>
            <p:cNvPr id="267" name="Picture 266" descr="Retail_CPG.emf"/>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447616" y="4224352"/>
              <a:ext cx="239899" cy="208483"/>
            </a:xfrm>
            <a:prstGeom prst="rect">
              <a:avLst/>
            </a:prstGeom>
            <a:noFill/>
          </p:spPr>
        </p:pic>
      </p:grpSp>
      <p:grpSp>
        <p:nvGrpSpPr>
          <p:cNvPr id="268" name="Group 267"/>
          <p:cNvGrpSpPr/>
          <p:nvPr/>
        </p:nvGrpSpPr>
        <p:grpSpPr>
          <a:xfrm>
            <a:off x="3732861" y="4929694"/>
            <a:ext cx="536203" cy="482393"/>
            <a:chOff x="2773962" y="4122853"/>
            <a:chExt cx="411480" cy="411480"/>
          </a:xfrm>
        </p:grpSpPr>
        <p:sp>
          <p:nvSpPr>
            <p:cNvPr id="269" name="Oval 268"/>
            <p:cNvSpPr/>
            <p:nvPr/>
          </p:nvSpPr>
          <p:spPr>
            <a:xfrm>
              <a:off x="2773962" y="4122853"/>
              <a:ext cx="411480" cy="411480"/>
            </a:xfrm>
            <a:prstGeom prst="ellipse">
              <a:avLst/>
            </a:prstGeom>
            <a:solidFill>
              <a:schemeClr val="accent1"/>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357"/>
              <a:endParaRPr lang="en-US">
                <a:solidFill>
                  <a:prstClr val="white"/>
                </a:solidFill>
                <a:latin typeface="Century Gothic"/>
              </a:endParaRPr>
            </a:p>
          </p:txBody>
        </p:sp>
        <p:pic>
          <p:nvPicPr>
            <p:cNvPr id="270" name="Picture 269" descr="Radio.emf"/>
            <p:cNvPicPr>
              <a:picLocks noChangeAspect="1"/>
            </p:cNvPicPr>
            <p:nvPr/>
          </p:nvPicPr>
          <p:blipFill>
            <a:blip r:embed="rId10" cstate="print"/>
            <a:stretch>
              <a:fillRect/>
            </a:stretch>
          </p:blipFill>
          <p:spPr>
            <a:xfrm>
              <a:off x="2842542" y="4214014"/>
              <a:ext cx="274320" cy="229158"/>
            </a:xfrm>
            <a:prstGeom prst="rect">
              <a:avLst/>
            </a:prstGeom>
            <a:noFill/>
          </p:spPr>
        </p:pic>
      </p:grpSp>
      <p:grpSp>
        <p:nvGrpSpPr>
          <p:cNvPr id="271" name="Group 270"/>
          <p:cNvGrpSpPr/>
          <p:nvPr/>
        </p:nvGrpSpPr>
        <p:grpSpPr>
          <a:xfrm>
            <a:off x="9188257" y="4929694"/>
            <a:ext cx="536203" cy="482393"/>
            <a:chOff x="6659388" y="4097806"/>
            <a:chExt cx="411480" cy="411480"/>
          </a:xfrm>
        </p:grpSpPr>
        <p:sp>
          <p:nvSpPr>
            <p:cNvPr id="272" name="Oval 271"/>
            <p:cNvSpPr/>
            <p:nvPr/>
          </p:nvSpPr>
          <p:spPr>
            <a:xfrm>
              <a:off x="6659388" y="4097806"/>
              <a:ext cx="411480" cy="411480"/>
            </a:xfrm>
            <a:prstGeom prst="ellipse">
              <a:avLst/>
            </a:prstGeom>
            <a:solidFill>
              <a:schemeClr val="accent1"/>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357"/>
              <a:endParaRPr lang="en-US">
                <a:solidFill>
                  <a:prstClr val="white"/>
                </a:solidFill>
                <a:latin typeface="Century Gothic"/>
              </a:endParaRPr>
            </a:p>
          </p:txBody>
        </p:sp>
        <p:pic>
          <p:nvPicPr>
            <p:cNvPr id="273" name="Picture 272" descr="Panel.emf"/>
            <p:cNvPicPr>
              <a:picLocks noChangeAspect="1"/>
            </p:cNvPicPr>
            <p:nvPr/>
          </p:nvPicPr>
          <p:blipFill>
            <a:blip r:embed="rId15" cstate="print"/>
            <a:stretch>
              <a:fillRect/>
            </a:stretch>
          </p:blipFill>
          <p:spPr>
            <a:xfrm>
              <a:off x="6716093" y="4253996"/>
              <a:ext cx="274320" cy="99100"/>
            </a:xfrm>
            <a:prstGeom prst="rect">
              <a:avLst/>
            </a:prstGeom>
            <a:noFill/>
          </p:spPr>
        </p:pic>
      </p:grpSp>
      <p:cxnSp>
        <p:nvCxnSpPr>
          <p:cNvPr id="274" name="Straight Connector 273"/>
          <p:cNvCxnSpPr/>
          <p:nvPr/>
        </p:nvCxnSpPr>
        <p:spPr>
          <a:xfrm>
            <a:off x="8189191" y="5771141"/>
            <a:ext cx="0" cy="121987"/>
          </a:xfrm>
          <a:prstGeom prst="line">
            <a:avLst/>
          </a:prstGeom>
          <a:ln w="19050" cap="sq">
            <a:solidFill>
              <a:srgbClr val="B6B6B9"/>
            </a:solidFill>
            <a:headEnd type="oval"/>
          </a:ln>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9245484" y="5771141"/>
            <a:ext cx="0" cy="121987"/>
          </a:xfrm>
          <a:prstGeom prst="line">
            <a:avLst/>
          </a:prstGeom>
          <a:ln w="19050" cap="sq">
            <a:solidFill>
              <a:srgbClr val="B6B6B9"/>
            </a:solidFill>
            <a:headEnd type="oval"/>
          </a:ln>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5043899" y="5771141"/>
            <a:ext cx="0" cy="121987"/>
          </a:xfrm>
          <a:prstGeom prst="line">
            <a:avLst/>
          </a:prstGeom>
          <a:ln w="19050">
            <a:solidFill>
              <a:srgbClr val="B6B6B9"/>
            </a:solidFill>
            <a:headEnd type="oval"/>
          </a:ln>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a:off x="3853921" y="2532999"/>
            <a:ext cx="1275" cy="321596"/>
          </a:xfrm>
          <a:prstGeom prst="line">
            <a:avLst/>
          </a:prstGeom>
          <a:ln w="9525">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a:off x="7104113" y="2532999"/>
            <a:ext cx="1275" cy="321596"/>
          </a:xfrm>
          <a:prstGeom prst="line">
            <a:avLst/>
          </a:prstGeom>
          <a:ln w="9525">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279" name="Straight Connector 278"/>
          <p:cNvCxnSpPr/>
          <p:nvPr/>
        </p:nvCxnSpPr>
        <p:spPr>
          <a:xfrm>
            <a:off x="9484465" y="2532999"/>
            <a:ext cx="1275" cy="321596"/>
          </a:xfrm>
          <a:prstGeom prst="line">
            <a:avLst/>
          </a:prstGeom>
          <a:ln w="9525">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a:off x="3848256" y="2869712"/>
            <a:ext cx="1275" cy="535993"/>
          </a:xfrm>
          <a:prstGeom prst="line">
            <a:avLst/>
          </a:prstGeom>
          <a:solidFill>
            <a:schemeClr val="bg1">
              <a:alpha val="75000"/>
            </a:schemeClr>
          </a:solidFill>
          <a:ln w="9525">
            <a:solidFill>
              <a:schemeClr val="accent2"/>
            </a:solidFill>
            <a:prstDash val="sysDash"/>
          </a:ln>
          <a:effectLst/>
        </p:spPr>
        <p:style>
          <a:lnRef idx="1">
            <a:schemeClr val="accent1"/>
          </a:lnRef>
          <a:fillRef idx="3">
            <a:schemeClr val="accent1"/>
          </a:fillRef>
          <a:effectRef idx="2">
            <a:schemeClr val="accent1"/>
          </a:effectRef>
          <a:fontRef idx="minor">
            <a:schemeClr val="lt1"/>
          </a:fontRef>
        </p:style>
      </p:cxnSp>
      <p:cxnSp>
        <p:nvCxnSpPr>
          <p:cNvPr id="281" name="Straight Connector 280"/>
          <p:cNvCxnSpPr/>
          <p:nvPr/>
        </p:nvCxnSpPr>
        <p:spPr>
          <a:xfrm>
            <a:off x="7109549" y="2870985"/>
            <a:ext cx="1275" cy="535993"/>
          </a:xfrm>
          <a:prstGeom prst="line">
            <a:avLst/>
          </a:prstGeom>
          <a:solidFill>
            <a:schemeClr val="bg1">
              <a:alpha val="75000"/>
            </a:schemeClr>
          </a:solidFill>
          <a:ln w="9525">
            <a:solidFill>
              <a:schemeClr val="accent2"/>
            </a:solidFill>
            <a:prstDash val="sysDash"/>
          </a:ln>
          <a:effectLst/>
        </p:spPr>
        <p:style>
          <a:lnRef idx="1">
            <a:schemeClr val="accent1"/>
          </a:lnRef>
          <a:fillRef idx="3">
            <a:schemeClr val="accent1"/>
          </a:fillRef>
          <a:effectRef idx="2">
            <a:schemeClr val="accent1"/>
          </a:effectRef>
          <a:fontRef idx="minor">
            <a:schemeClr val="lt1"/>
          </a:fontRef>
        </p:style>
      </p:cxnSp>
      <p:cxnSp>
        <p:nvCxnSpPr>
          <p:cNvPr id="282" name="Straight Connector 281"/>
          <p:cNvCxnSpPr/>
          <p:nvPr/>
        </p:nvCxnSpPr>
        <p:spPr>
          <a:xfrm>
            <a:off x="9484465" y="2870986"/>
            <a:ext cx="1275" cy="535993"/>
          </a:xfrm>
          <a:prstGeom prst="line">
            <a:avLst/>
          </a:prstGeom>
          <a:solidFill>
            <a:schemeClr val="bg1">
              <a:alpha val="75000"/>
            </a:schemeClr>
          </a:solidFill>
          <a:ln w="9525">
            <a:solidFill>
              <a:schemeClr val="bg1"/>
            </a:solidFill>
            <a:prstDash val="sysDash"/>
          </a:ln>
          <a:effectLst/>
        </p:spPr>
        <p:style>
          <a:lnRef idx="1">
            <a:schemeClr val="accent1"/>
          </a:lnRef>
          <a:fillRef idx="3">
            <a:schemeClr val="accent1"/>
          </a:fillRef>
          <a:effectRef idx="2">
            <a:schemeClr val="accent1"/>
          </a:effectRef>
          <a:fontRef idx="minor">
            <a:schemeClr val="lt1"/>
          </a:fontRef>
        </p:style>
      </p:cxnSp>
      <p:grpSp>
        <p:nvGrpSpPr>
          <p:cNvPr id="283" name="Group 282"/>
          <p:cNvGrpSpPr/>
          <p:nvPr/>
        </p:nvGrpSpPr>
        <p:grpSpPr>
          <a:xfrm>
            <a:off x="1550702" y="4929694"/>
            <a:ext cx="536203" cy="482393"/>
            <a:chOff x="1174224" y="4121556"/>
            <a:chExt cx="411480" cy="411480"/>
          </a:xfrm>
        </p:grpSpPr>
        <p:sp>
          <p:nvSpPr>
            <p:cNvPr id="284" name="Oval 283"/>
            <p:cNvSpPr/>
            <p:nvPr/>
          </p:nvSpPr>
          <p:spPr>
            <a:xfrm>
              <a:off x="1174224" y="4121556"/>
              <a:ext cx="411480" cy="411480"/>
            </a:xfrm>
            <a:prstGeom prst="ellipse">
              <a:avLst/>
            </a:prstGeom>
            <a:solidFill>
              <a:srgbClr val="6ECFF6"/>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357"/>
              <a:endParaRPr lang="en-US">
                <a:solidFill>
                  <a:prstClr val="white"/>
                </a:solidFill>
                <a:latin typeface="Century Gothic"/>
              </a:endParaRPr>
            </a:p>
          </p:txBody>
        </p:sp>
        <p:pic>
          <p:nvPicPr>
            <p:cNvPr id="285" name="Picture 284" descr="Audience.emf"/>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244284" y="4244076"/>
              <a:ext cx="269056" cy="156362"/>
            </a:xfrm>
            <a:prstGeom prst="rect">
              <a:avLst/>
            </a:prstGeom>
            <a:noFill/>
          </p:spPr>
        </p:pic>
      </p:grpSp>
      <p:grpSp>
        <p:nvGrpSpPr>
          <p:cNvPr id="286" name="Group 285"/>
          <p:cNvGrpSpPr/>
          <p:nvPr/>
        </p:nvGrpSpPr>
        <p:grpSpPr>
          <a:xfrm>
            <a:off x="10279337" y="4929694"/>
            <a:ext cx="536203" cy="482393"/>
            <a:chOff x="7658741" y="4121556"/>
            <a:chExt cx="411480" cy="411480"/>
          </a:xfrm>
        </p:grpSpPr>
        <p:sp>
          <p:nvSpPr>
            <p:cNvPr id="287" name="Oval 286"/>
            <p:cNvSpPr/>
            <p:nvPr/>
          </p:nvSpPr>
          <p:spPr>
            <a:xfrm>
              <a:off x="7658741" y="4121556"/>
              <a:ext cx="411480" cy="411480"/>
            </a:xfrm>
            <a:prstGeom prst="ellipse">
              <a:avLst/>
            </a:prstGeom>
            <a:solidFill>
              <a:srgbClr val="6ECFF6"/>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357"/>
              <a:endParaRPr lang="en-US">
                <a:solidFill>
                  <a:prstClr val="white"/>
                </a:solidFill>
                <a:latin typeface="Century Gothic"/>
              </a:endParaRPr>
            </a:p>
          </p:txBody>
        </p:sp>
        <p:pic>
          <p:nvPicPr>
            <p:cNvPr id="288" name="Picture 287" descr="data universe.emf"/>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737953" y="4203129"/>
              <a:ext cx="249602" cy="252503"/>
            </a:xfrm>
            <a:prstGeom prst="rect">
              <a:avLst/>
            </a:prstGeom>
            <a:noFill/>
          </p:spPr>
        </p:pic>
      </p:grpSp>
      <p:sp>
        <p:nvSpPr>
          <p:cNvPr id="289" name="Rectangle 288"/>
          <p:cNvSpPr/>
          <p:nvPr/>
        </p:nvSpPr>
        <p:spPr>
          <a:xfrm>
            <a:off x="2613919" y="2916417"/>
            <a:ext cx="1549028" cy="428795"/>
          </a:xfrm>
          <a:prstGeom prst="rect">
            <a:avLst/>
          </a:prstGeom>
        </p:spPr>
        <p:txBody>
          <a:bodyPr wrap="square" lIns="0" tIns="0" rIns="0" bIns="0" anchor="ctr">
            <a:noAutofit/>
          </a:bodyPr>
          <a:lstStyle/>
          <a:p>
            <a:pPr algn="ctr" defTabSz="913357"/>
            <a:r>
              <a:rPr lang="en-US" sz="1200" b="1">
                <a:solidFill>
                  <a:srgbClr val="000000"/>
                </a:solidFill>
                <a:latin typeface="Century Gothic"/>
              </a:rPr>
              <a:t>PROFILE</a:t>
            </a:r>
            <a:endParaRPr lang="en-US" sz="1200" b="1" dirty="0">
              <a:solidFill>
                <a:srgbClr val="000000"/>
              </a:solidFill>
              <a:latin typeface="Century Gothic"/>
            </a:endParaRPr>
          </a:p>
        </p:txBody>
      </p:sp>
      <p:pic>
        <p:nvPicPr>
          <p:cNvPr id="290" name="Picture 28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501781" y="3815901"/>
            <a:ext cx="446835" cy="401995"/>
          </a:xfrm>
          <a:prstGeom prst="rect">
            <a:avLst/>
          </a:prstGeom>
        </p:spPr>
      </p:pic>
      <p:pic>
        <p:nvPicPr>
          <p:cNvPr id="291" name="Picture 29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437425" y="3815901"/>
            <a:ext cx="446835" cy="401995"/>
          </a:xfrm>
          <a:prstGeom prst="rect">
            <a:avLst/>
          </a:prstGeom>
        </p:spPr>
      </p:pic>
      <p:sp>
        <p:nvSpPr>
          <p:cNvPr id="292" name="TextBox 291"/>
          <p:cNvSpPr txBox="1"/>
          <p:nvPr/>
        </p:nvSpPr>
        <p:spPr>
          <a:xfrm>
            <a:off x="2050566" y="5478689"/>
            <a:ext cx="1708599" cy="234595"/>
          </a:xfrm>
          <a:prstGeom prst="rect">
            <a:avLst/>
          </a:prstGeom>
          <a:noFill/>
        </p:spPr>
        <p:txBody>
          <a:bodyPr wrap="square" lIns="91346" tIns="0" rIns="91346" bIns="0" rtlCol="0" anchor="ctr" anchorCtr="0">
            <a:spAutoFit/>
          </a:bodyPr>
          <a:lstStyle/>
          <a:p>
            <a:pPr algn="ctr" defTabSz="913357">
              <a:lnSpc>
                <a:spcPct val="80000"/>
              </a:lnSpc>
            </a:pPr>
            <a:r>
              <a:rPr lang="en-US" sz="900" dirty="0">
                <a:solidFill>
                  <a:srgbClr val="000000"/>
                </a:solidFill>
                <a:latin typeface="Century Gothic"/>
              </a:rPr>
              <a:t>TV:</a:t>
            </a:r>
            <a:br>
              <a:rPr lang="en-US" sz="900" dirty="0">
                <a:solidFill>
                  <a:srgbClr val="000000"/>
                </a:solidFill>
                <a:latin typeface="Century Gothic"/>
              </a:rPr>
            </a:br>
            <a:r>
              <a:rPr lang="en-US" sz="900" dirty="0">
                <a:solidFill>
                  <a:srgbClr val="000000"/>
                </a:solidFill>
                <a:latin typeface="Century Gothic"/>
              </a:rPr>
              <a:t>National / Local / RPD</a:t>
            </a:r>
          </a:p>
        </p:txBody>
      </p:sp>
      <p:sp>
        <p:nvSpPr>
          <p:cNvPr id="3" name="Title 2"/>
          <p:cNvSpPr>
            <a:spLocks noGrp="1"/>
          </p:cNvSpPr>
          <p:nvPr>
            <p:ph type="title" idx="4294967295"/>
          </p:nvPr>
        </p:nvSpPr>
        <p:spPr>
          <a:xfrm>
            <a:off x="0" y="169863"/>
            <a:ext cx="12192000" cy="571500"/>
          </a:xfrm>
        </p:spPr>
        <p:txBody>
          <a:bodyPr>
            <a:noAutofit/>
          </a:bodyPr>
          <a:lstStyle/>
          <a:p>
            <a:pPr algn="ctr"/>
            <a:r>
              <a:rPr lang="en-US" sz="3600" dirty="0"/>
              <a:t>The architecture of Nielsen’s Marketing Cloud</a:t>
            </a:r>
          </a:p>
        </p:txBody>
      </p:sp>
    </p:spTree>
    <p:extLst>
      <p:ext uri="{BB962C8B-B14F-4D97-AF65-F5344CB8AC3E}">
        <p14:creationId xmlns:p14="http://schemas.microsoft.com/office/powerpoint/2010/main" val="156047534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81979" y="275602"/>
            <a:ext cx="10428044" cy="571500"/>
          </a:xfrm>
          <a:prstGeom prst="rect">
            <a:avLst/>
          </a:prstGeom>
        </p:spPr>
        <p:txBody>
          <a:bodyPr vert="horz" lIns="91346" tIns="45718" rIns="91346" bIns="45718" rtlCol="0" anchor="ctr">
            <a:noAutofit/>
          </a:bodyPr>
          <a:lstStyle>
            <a:lvl1pPr algn="l" defTabSz="609570" rtl="0" eaLnBrk="1" latinLnBrk="0" hangingPunct="1">
              <a:spcBef>
                <a:spcPct val="0"/>
              </a:spcBef>
              <a:buNone/>
              <a:defRPr sz="3200" b="1" kern="1200">
                <a:solidFill>
                  <a:schemeClr val="bg1"/>
                </a:solidFill>
                <a:latin typeface="Century Gothic"/>
                <a:ea typeface="+mj-ea"/>
                <a:cs typeface="Century Gothic"/>
              </a:defRPr>
            </a:lvl1pPr>
          </a:lstStyle>
          <a:p>
            <a:pPr algn="ctr">
              <a:lnSpc>
                <a:spcPts val="3300"/>
              </a:lnSpc>
            </a:pPr>
            <a:r>
              <a:rPr lang="en-US" sz="3500" dirty="0">
                <a:solidFill>
                  <a:prstClr val="white"/>
                </a:solidFill>
              </a:rPr>
              <a:t>How Westwood One utilizes the Nielsen Marketing Cloud for your brand</a:t>
            </a:r>
          </a:p>
        </p:txBody>
      </p:sp>
      <p:sp>
        <p:nvSpPr>
          <p:cNvPr id="3" name="Rectangle 2"/>
          <p:cNvSpPr/>
          <p:nvPr/>
        </p:nvSpPr>
        <p:spPr>
          <a:xfrm>
            <a:off x="1478995" y="1663317"/>
            <a:ext cx="3291425" cy="360355"/>
          </a:xfrm>
          <a:prstGeom prst="rect">
            <a:avLst/>
          </a:prstGeom>
          <a:noFill/>
        </p:spPr>
        <p:txBody>
          <a:bodyPr wrap="square" lIns="91348" tIns="45718" rIns="91348" bIns="45718" anchor="t">
            <a:spAutoFit/>
          </a:bodyPr>
          <a:lstStyle/>
          <a:p>
            <a:pPr defTabSz="913357">
              <a:lnSpc>
                <a:spcPts val="1740"/>
              </a:lnSpc>
            </a:pPr>
            <a:r>
              <a:rPr lang="en-US" sz="3200" b="1" dirty="0">
                <a:solidFill>
                  <a:srgbClr val="2DA5D7"/>
                </a:solidFill>
                <a:latin typeface="Century Gothic"/>
              </a:rPr>
              <a:t>Targeting</a:t>
            </a:r>
          </a:p>
        </p:txBody>
      </p:sp>
      <p:sp>
        <p:nvSpPr>
          <p:cNvPr id="4" name="Rectangle 3"/>
          <p:cNvSpPr/>
          <p:nvPr/>
        </p:nvSpPr>
        <p:spPr>
          <a:xfrm>
            <a:off x="7608013" y="1663317"/>
            <a:ext cx="3956953" cy="360355"/>
          </a:xfrm>
          <a:prstGeom prst="rect">
            <a:avLst/>
          </a:prstGeom>
          <a:noFill/>
        </p:spPr>
        <p:txBody>
          <a:bodyPr wrap="square" lIns="91348" tIns="45718" rIns="91348" bIns="45718" anchor="t">
            <a:spAutoFit/>
          </a:bodyPr>
          <a:lstStyle/>
          <a:p>
            <a:pPr defTabSz="913357">
              <a:lnSpc>
                <a:spcPts val="1740"/>
              </a:lnSpc>
            </a:pPr>
            <a:r>
              <a:rPr lang="en-US" sz="3200" b="1" dirty="0">
                <a:solidFill>
                  <a:srgbClr val="2DA5D7"/>
                </a:solidFill>
                <a:latin typeface="Century Gothic"/>
              </a:rPr>
              <a:t>Measurement</a:t>
            </a:r>
          </a:p>
        </p:txBody>
      </p:sp>
      <p:pic>
        <p:nvPicPr>
          <p:cNvPr id="5" name="Picture 4" descr="GP_DividerBar"/>
          <p:cNvPicPr>
            <a:picLocks noChangeAspect="1"/>
          </p:cNvPicPr>
          <p:nvPr/>
        </p:nvPicPr>
        <p:blipFill>
          <a:blip r:embed="rId3" cstate="print">
            <a:alphaModFix amt="36000"/>
            <a:extLst>
              <a:ext uri="{28A0092B-C50C-407E-A947-70E740481C1C}">
                <a14:useLocalDpi xmlns:a14="http://schemas.microsoft.com/office/drawing/2010/main" val="0"/>
              </a:ext>
            </a:extLst>
          </a:blip>
          <a:stretch>
            <a:fillRect/>
          </a:stretch>
        </p:blipFill>
        <p:spPr>
          <a:xfrm rot="16200000">
            <a:off x="3467060" y="3510568"/>
            <a:ext cx="5257983" cy="437135"/>
          </a:xfrm>
          <a:prstGeom prst="rect">
            <a:avLst/>
          </a:prstGeom>
        </p:spPr>
      </p:pic>
      <p:sp>
        <p:nvSpPr>
          <p:cNvPr id="6" name="Rectangle 5"/>
          <p:cNvSpPr/>
          <p:nvPr/>
        </p:nvSpPr>
        <p:spPr>
          <a:xfrm>
            <a:off x="649208" y="2355249"/>
            <a:ext cx="5053885" cy="3347499"/>
          </a:xfrm>
          <a:prstGeom prst="rect">
            <a:avLst/>
          </a:prstGeom>
          <a:noFill/>
        </p:spPr>
        <p:txBody>
          <a:bodyPr wrap="square" lIns="91348" tIns="45718" rIns="91348" bIns="45718" anchor="t">
            <a:spAutoFit/>
          </a:bodyPr>
          <a:lstStyle/>
          <a:p>
            <a:pPr marL="342530" indent="-342530" defTabSz="913357">
              <a:lnSpc>
                <a:spcPts val="2500"/>
              </a:lnSpc>
              <a:spcAft>
                <a:spcPts val="1800"/>
              </a:spcAft>
              <a:buFont typeface="Arial" panose="020B0604020202020204" pitchFamily="34" charset="0"/>
              <a:buChar char="•"/>
            </a:pPr>
            <a:r>
              <a:rPr lang="en-US" sz="2000" dirty="0">
                <a:solidFill>
                  <a:srgbClr val="000000"/>
                </a:solidFill>
                <a:latin typeface="Century Gothic"/>
              </a:rPr>
              <a:t>Is radio a good fit for the brand? </a:t>
            </a:r>
          </a:p>
          <a:p>
            <a:pPr marL="342530" indent="-342530" defTabSz="913357">
              <a:lnSpc>
                <a:spcPts val="2500"/>
              </a:lnSpc>
              <a:spcAft>
                <a:spcPts val="1800"/>
              </a:spcAft>
              <a:buFont typeface="Arial" panose="020B0604020202020204" pitchFamily="34" charset="0"/>
              <a:buChar char="•"/>
            </a:pPr>
            <a:r>
              <a:rPr lang="en-US" sz="2000" dirty="0">
                <a:solidFill>
                  <a:srgbClr val="000000"/>
                </a:solidFill>
                <a:latin typeface="Century Gothic"/>
              </a:rPr>
              <a:t>What radio programming formats have a rich concentration of category or brand users?</a:t>
            </a:r>
          </a:p>
          <a:p>
            <a:pPr marL="342530" indent="-342530" defTabSz="913357">
              <a:lnSpc>
                <a:spcPts val="2500"/>
              </a:lnSpc>
              <a:spcAft>
                <a:spcPts val="1800"/>
              </a:spcAft>
              <a:buFont typeface="Arial" panose="020B0604020202020204" pitchFamily="34" charset="0"/>
              <a:buChar char="•"/>
            </a:pPr>
            <a:r>
              <a:rPr lang="en-US" sz="2000" dirty="0">
                <a:solidFill>
                  <a:srgbClr val="000000"/>
                </a:solidFill>
                <a:latin typeface="Century Gothic"/>
              </a:rPr>
              <a:t>What Westwood One networks, shows, and content are a good fit?</a:t>
            </a:r>
          </a:p>
          <a:p>
            <a:pPr marL="342530" indent="-342530" defTabSz="913357">
              <a:lnSpc>
                <a:spcPts val="2500"/>
              </a:lnSpc>
              <a:spcAft>
                <a:spcPts val="1800"/>
              </a:spcAft>
              <a:buFont typeface="Arial" panose="020B0604020202020204" pitchFamily="34" charset="0"/>
              <a:buChar char="•"/>
            </a:pPr>
            <a:r>
              <a:rPr lang="en-US" sz="2000" dirty="0">
                <a:solidFill>
                  <a:srgbClr val="000000"/>
                </a:solidFill>
                <a:latin typeface="Century Gothic"/>
              </a:rPr>
              <a:t>What Westwood One digital assets are ideal for the brand?</a:t>
            </a:r>
          </a:p>
        </p:txBody>
      </p:sp>
      <p:sp>
        <p:nvSpPr>
          <p:cNvPr id="7" name="Rectangle 6"/>
          <p:cNvSpPr/>
          <p:nvPr/>
        </p:nvSpPr>
        <p:spPr>
          <a:xfrm>
            <a:off x="6589164" y="2979519"/>
            <a:ext cx="5053885" cy="1926168"/>
          </a:xfrm>
          <a:prstGeom prst="rect">
            <a:avLst/>
          </a:prstGeom>
          <a:noFill/>
        </p:spPr>
        <p:txBody>
          <a:bodyPr wrap="square" lIns="91348" tIns="45718" rIns="91348" bIns="45718" anchor="t">
            <a:spAutoFit/>
          </a:bodyPr>
          <a:lstStyle/>
          <a:p>
            <a:pPr marL="342530" indent="-342530" defTabSz="913357">
              <a:lnSpc>
                <a:spcPts val="2500"/>
              </a:lnSpc>
              <a:spcAft>
                <a:spcPts val="1800"/>
              </a:spcAft>
              <a:buFont typeface="Arial" panose="020B0604020202020204" pitchFamily="34" charset="0"/>
              <a:buChar char="•"/>
            </a:pPr>
            <a:r>
              <a:rPr lang="en-US" sz="2000" dirty="0">
                <a:solidFill>
                  <a:srgbClr val="000000"/>
                </a:solidFill>
                <a:latin typeface="Century Gothic"/>
              </a:rPr>
              <a:t>How did the radio campaign impact sales, purchase frequency, and consumer spend?</a:t>
            </a:r>
          </a:p>
          <a:p>
            <a:pPr marL="342530" indent="-342530" defTabSz="913357">
              <a:lnSpc>
                <a:spcPts val="2500"/>
              </a:lnSpc>
              <a:spcAft>
                <a:spcPts val="1800"/>
              </a:spcAft>
              <a:buFont typeface="Arial" panose="020B0604020202020204" pitchFamily="34" charset="0"/>
              <a:buChar char="•"/>
            </a:pPr>
            <a:r>
              <a:rPr lang="en-US" sz="2000" dirty="0">
                <a:solidFill>
                  <a:srgbClr val="000000"/>
                </a:solidFill>
                <a:latin typeface="Century Gothic"/>
              </a:rPr>
              <a:t>What was the ROI of the radio investment?</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439" y="1420905"/>
            <a:ext cx="803325" cy="74653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9165" y="1380445"/>
            <a:ext cx="940131" cy="911153"/>
          </a:xfrm>
          <a:prstGeom prst="rect">
            <a:avLst/>
          </a:prstGeom>
        </p:spPr>
      </p:pic>
    </p:spTree>
    <p:extLst>
      <p:ext uri="{BB962C8B-B14F-4D97-AF65-F5344CB8AC3E}">
        <p14:creationId xmlns:p14="http://schemas.microsoft.com/office/powerpoint/2010/main" val="930847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Shape 630"/>
          <p:cNvSpPr/>
          <p:nvPr/>
        </p:nvSpPr>
        <p:spPr>
          <a:xfrm>
            <a:off x="271940" y="6338588"/>
            <a:ext cx="10467181" cy="246213"/>
          </a:xfrm>
          <a:prstGeom prst="rect">
            <a:avLst/>
          </a:prstGeom>
          <a:ln w="12700">
            <a:miter lim="400000"/>
          </a:ln>
          <a:extLst>
            <a:ext uri="{C572A759-6A51-4108-AA02-DFA0A04FC94B}">
              <ma14:wrappingTextBoxFlag xmlns:ma14="http://schemas.microsoft.com/office/mac/drawingml/2011/main" val="1"/>
            </a:ext>
          </a:extLst>
        </p:spPr>
        <p:txBody>
          <a:bodyPr lIns="60850" tIns="60852" rIns="60850" bIns="60852">
            <a:spAutoFit/>
          </a:bodyPr>
          <a:lstStyle>
            <a:lvl1pPr>
              <a:defRPr sz="700" i="1"/>
            </a:lvl1pPr>
          </a:lstStyle>
          <a:p>
            <a:r>
              <a:rPr sz="800" i="0" dirty="0"/>
              <a:t>Source: Nielsen Audio Spring 2016 Nationwide, Percentages are based on Persons 12+, Based on weekly inventory for each network and broadcast group</a:t>
            </a:r>
          </a:p>
        </p:txBody>
      </p:sp>
      <p:graphicFrame>
        <p:nvGraphicFramePr>
          <p:cNvPr id="17" name="Chart 16"/>
          <p:cNvGraphicFramePr/>
          <p:nvPr>
            <p:extLst>
              <p:ext uri="{D42A27DB-BD31-4B8C-83A1-F6EECF244321}">
                <p14:modId xmlns:p14="http://schemas.microsoft.com/office/powerpoint/2010/main" val="4070190064"/>
              </p:ext>
            </p:extLst>
          </p:nvPr>
        </p:nvGraphicFramePr>
        <p:xfrm>
          <a:off x="1392819" y="1699423"/>
          <a:ext cx="9580041" cy="3538193"/>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a:off x="1336541" y="1594968"/>
            <a:ext cx="9307511" cy="533480"/>
          </a:xfrm>
          <a:prstGeom prst="rect">
            <a:avLst/>
          </a:prstGeom>
          <a:noFill/>
        </p:spPr>
        <p:txBody>
          <a:bodyPr wrap="square" lIns="121704" tIns="60852" rIns="121704" bIns="60852" rtlCol="0">
            <a:spAutoFit/>
          </a:bodyPr>
          <a:lstStyle/>
          <a:p>
            <a:pPr algn="ctr" defTabSz="811160"/>
            <a:r>
              <a:rPr lang="en-US" sz="2700" dirty="0">
                <a:solidFill>
                  <a:srgbClr val="FFFFFF"/>
                </a:solidFill>
                <a:latin typeface="Century Gothic"/>
                <a:cs typeface="Century Gothic"/>
              </a:rPr>
              <a:t>A Westwood One buy is a </a:t>
            </a:r>
            <a:r>
              <a:rPr lang="en-US" sz="2700" b="1" dirty="0">
                <a:solidFill>
                  <a:srgbClr val="FFFFFF"/>
                </a:solidFill>
                <a:latin typeface="Century Gothic"/>
                <a:cs typeface="Century Gothic"/>
              </a:rPr>
              <a:t>diversified buy </a:t>
            </a:r>
          </a:p>
        </p:txBody>
      </p:sp>
      <p:sp>
        <p:nvSpPr>
          <p:cNvPr id="19" name="Rectangle 18"/>
          <p:cNvSpPr/>
          <p:nvPr/>
        </p:nvSpPr>
        <p:spPr>
          <a:xfrm>
            <a:off x="1393117" y="2526541"/>
            <a:ext cx="2457432" cy="615553"/>
          </a:xfrm>
          <a:prstGeom prst="rect">
            <a:avLst/>
          </a:prstGeom>
        </p:spPr>
        <p:txBody>
          <a:bodyPr wrap="square" lIns="121704" tIns="60852" rIns="121704" bIns="60852">
            <a:spAutoFit/>
          </a:bodyPr>
          <a:lstStyle/>
          <a:p>
            <a:pPr algn="ctr" defTabSz="811160"/>
            <a:r>
              <a:rPr lang="en-US" sz="1600" b="1" dirty="0">
                <a:solidFill>
                  <a:prstClr val="white"/>
                </a:solidFill>
                <a:latin typeface="Century Gothic"/>
                <a:cs typeface="Century Gothic"/>
              </a:rPr>
              <a:t>Cumulus </a:t>
            </a:r>
            <a:br>
              <a:rPr lang="en-US" sz="1600" b="1" dirty="0">
                <a:solidFill>
                  <a:prstClr val="white"/>
                </a:solidFill>
                <a:latin typeface="Century Gothic"/>
                <a:cs typeface="Century Gothic"/>
              </a:rPr>
            </a:br>
            <a:r>
              <a:rPr lang="en-US" sz="1600" b="1" dirty="0">
                <a:solidFill>
                  <a:prstClr val="white"/>
                </a:solidFill>
                <a:latin typeface="Century Gothic"/>
                <a:cs typeface="Century Gothic"/>
              </a:rPr>
              <a:t>represents</a:t>
            </a:r>
          </a:p>
        </p:txBody>
      </p:sp>
      <p:sp>
        <p:nvSpPr>
          <p:cNvPr id="20" name="Rectangle 19"/>
          <p:cNvSpPr/>
          <p:nvPr/>
        </p:nvSpPr>
        <p:spPr>
          <a:xfrm>
            <a:off x="5932925" y="2526544"/>
            <a:ext cx="2564987" cy="615553"/>
          </a:xfrm>
          <a:prstGeom prst="rect">
            <a:avLst/>
          </a:prstGeom>
        </p:spPr>
        <p:txBody>
          <a:bodyPr wrap="square" lIns="121704" tIns="60852" rIns="121704" bIns="60852">
            <a:spAutoFit/>
          </a:bodyPr>
          <a:lstStyle/>
          <a:p>
            <a:pPr algn="ctr" defTabSz="811160"/>
            <a:r>
              <a:rPr lang="en-US" sz="1600" b="1" dirty="0">
                <a:solidFill>
                  <a:prstClr val="white"/>
                </a:solidFill>
                <a:latin typeface="Century Gothic"/>
                <a:cs typeface="Century Gothic"/>
              </a:rPr>
              <a:t>Affiliate stations represent</a:t>
            </a:r>
          </a:p>
        </p:txBody>
      </p:sp>
      <p:sp>
        <p:nvSpPr>
          <p:cNvPr id="21" name="Rectangle 20"/>
          <p:cNvSpPr/>
          <p:nvPr/>
        </p:nvSpPr>
        <p:spPr>
          <a:xfrm>
            <a:off x="6451060" y="3946973"/>
            <a:ext cx="1554135" cy="353939"/>
          </a:xfrm>
          <a:prstGeom prst="rect">
            <a:avLst/>
          </a:prstGeom>
        </p:spPr>
        <p:txBody>
          <a:bodyPr wrap="none" lIns="121704" tIns="60852" rIns="121704" bIns="60852">
            <a:spAutoFit/>
          </a:bodyPr>
          <a:lstStyle/>
          <a:p>
            <a:pPr algn="ctr" defTabSz="811160"/>
            <a:r>
              <a:rPr lang="en-US" sz="1500" b="1" dirty="0">
                <a:solidFill>
                  <a:srgbClr val="FFFFFF"/>
                </a:solidFill>
                <a:latin typeface="Century Gothic"/>
                <a:cs typeface="Century Gothic"/>
              </a:rPr>
              <a:t>of impressions</a:t>
            </a:r>
          </a:p>
        </p:txBody>
      </p:sp>
      <p:sp>
        <p:nvSpPr>
          <p:cNvPr id="22" name="Rectangle 21"/>
          <p:cNvSpPr/>
          <p:nvPr/>
        </p:nvSpPr>
        <p:spPr>
          <a:xfrm>
            <a:off x="1847778" y="3946973"/>
            <a:ext cx="1554135" cy="353939"/>
          </a:xfrm>
          <a:prstGeom prst="rect">
            <a:avLst/>
          </a:prstGeom>
        </p:spPr>
        <p:txBody>
          <a:bodyPr wrap="none" lIns="121704" tIns="60852" rIns="121704" bIns="60852">
            <a:spAutoFit/>
          </a:bodyPr>
          <a:lstStyle/>
          <a:p>
            <a:pPr algn="ctr" defTabSz="811160"/>
            <a:r>
              <a:rPr lang="en-US" sz="1500" b="1" dirty="0">
                <a:solidFill>
                  <a:srgbClr val="FFFFFF"/>
                </a:solidFill>
                <a:latin typeface="Century Gothic"/>
                <a:cs typeface="Century Gothic"/>
              </a:rPr>
              <a:t>of impressions</a:t>
            </a:r>
          </a:p>
        </p:txBody>
      </p:sp>
      <p:sp>
        <p:nvSpPr>
          <p:cNvPr id="23" name="TextBox 22"/>
          <p:cNvSpPr txBox="1"/>
          <p:nvPr/>
        </p:nvSpPr>
        <p:spPr>
          <a:xfrm>
            <a:off x="1392835" y="4822113"/>
            <a:ext cx="9565945" cy="533480"/>
          </a:xfrm>
          <a:prstGeom prst="rect">
            <a:avLst/>
          </a:prstGeom>
          <a:noFill/>
        </p:spPr>
        <p:txBody>
          <a:bodyPr wrap="square" lIns="121704" tIns="60852" rIns="121704" bIns="60852" rtlCol="0">
            <a:spAutoFit/>
          </a:bodyPr>
          <a:lstStyle/>
          <a:p>
            <a:pPr algn="ctr" defTabSz="811160"/>
            <a:r>
              <a:rPr lang="en-US" sz="2700" dirty="0">
                <a:solidFill>
                  <a:srgbClr val="FFFFFF"/>
                </a:solidFill>
                <a:latin typeface="Century Gothic"/>
                <a:cs typeface="Century Gothic"/>
              </a:rPr>
              <a:t>Composition of Westwood One Impressions</a:t>
            </a:r>
          </a:p>
        </p:txBody>
      </p:sp>
      <p:grpSp>
        <p:nvGrpSpPr>
          <p:cNvPr id="24" name="Group 23"/>
          <p:cNvGrpSpPr/>
          <p:nvPr/>
        </p:nvGrpSpPr>
        <p:grpSpPr>
          <a:xfrm>
            <a:off x="1448880" y="4855083"/>
            <a:ext cx="843989" cy="498836"/>
            <a:chOff x="1103750" y="3632764"/>
            <a:chExt cx="632992" cy="374127"/>
          </a:xfrm>
        </p:grpSpPr>
        <p:cxnSp>
          <p:nvCxnSpPr>
            <p:cNvPr id="25" name="Straight Connector 24"/>
            <p:cNvCxnSpPr/>
            <p:nvPr/>
          </p:nvCxnSpPr>
          <p:spPr>
            <a:xfrm>
              <a:off x="1119183" y="3819828"/>
              <a:ext cx="617559" cy="0"/>
            </a:xfrm>
            <a:prstGeom prst="line">
              <a:avLst/>
            </a:prstGeom>
            <a:ln w="63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1103750" y="3632764"/>
              <a:ext cx="0" cy="374127"/>
            </a:xfrm>
            <a:prstGeom prst="line">
              <a:avLst/>
            </a:prstGeom>
            <a:ln w="6350"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rot="10800000">
            <a:off x="9950584" y="4914187"/>
            <a:ext cx="843989" cy="498836"/>
            <a:chOff x="426407" y="1323965"/>
            <a:chExt cx="481643" cy="374127"/>
          </a:xfrm>
        </p:grpSpPr>
        <p:cxnSp>
          <p:nvCxnSpPr>
            <p:cNvPr id="28" name="Straight Connector 27"/>
            <p:cNvCxnSpPr/>
            <p:nvPr/>
          </p:nvCxnSpPr>
          <p:spPr>
            <a:xfrm>
              <a:off x="438150" y="1511029"/>
              <a:ext cx="469900" cy="0"/>
            </a:xfrm>
            <a:prstGeom prst="line">
              <a:avLst/>
            </a:prstGeom>
            <a:ln w="63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26407" y="1323965"/>
              <a:ext cx="0" cy="374127"/>
            </a:xfrm>
            <a:prstGeom prst="line">
              <a:avLst/>
            </a:prstGeom>
            <a:ln w="6350"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30" name="Title 1"/>
          <p:cNvSpPr txBox="1">
            <a:spLocks/>
          </p:cNvSpPr>
          <p:nvPr/>
        </p:nvSpPr>
        <p:spPr>
          <a:xfrm>
            <a:off x="907775" y="177009"/>
            <a:ext cx="10515600" cy="697635"/>
          </a:xfrm>
          <a:prstGeom prst="rect">
            <a:avLst/>
          </a:prstGeom>
        </p:spPr>
        <p:txBody>
          <a:bodyPr vert="horz" lIns="91278" tIns="45718" rIns="91278" bIns="4571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rgbClr val="003463"/>
                </a:solidFill>
                <a:latin typeface="Century Gothic"/>
                <a:ea typeface="Roboto" panose="02000000000000000000" pitchFamily="2" charset="0"/>
                <a:cs typeface="Century Gothic"/>
              </a:rPr>
              <a:t>Westwood One Audience Is Far Reaching</a:t>
            </a:r>
          </a:p>
        </p:txBody>
      </p:sp>
    </p:spTree>
    <p:extLst>
      <p:ext uri="{BB962C8B-B14F-4D97-AF65-F5344CB8AC3E}">
        <p14:creationId xmlns:p14="http://schemas.microsoft.com/office/powerpoint/2010/main" val="257202639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069" y="182051"/>
            <a:ext cx="11463867" cy="588433"/>
          </a:xfrm>
        </p:spPr>
        <p:txBody>
          <a:bodyPr>
            <a:normAutofit fontScale="90000"/>
          </a:bodyPr>
          <a:lstStyle/>
          <a:p>
            <a:r>
              <a:rPr lang="en-US" dirty="0" smtClean="0"/>
              <a:t>Nielsen Marketing Cloud allows for precise consumer targeting</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608066703"/>
              </p:ext>
            </p:extLst>
          </p:nvPr>
        </p:nvGraphicFramePr>
        <p:xfrm>
          <a:off x="2404533" y="1303867"/>
          <a:ext cx="7340600" cy="4521200"/>
        </p:xfrm>
        <a:graphic>
          <a:graphicData uri="http://schemas.openxmlformats.org/drawingml/2006/table">
            <a:tbl>
              <a:tblPr firstRow="1" bandRow="1">
                <a:tableStyleId>{5C22544A-7EE6-4342-B048-85BDC9FD1C3A}</a:tableStyleId>
              </a:tblPr>
              <a:tblGrid>
                <a:gridCol w="3691467"/>
                <a:gridCol w="3649133"/>
              </a:tblGrid>
              <a:tr h="2260600">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r>
              <a:tr h="2260600">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bl>
          </a:graphicData>
        </a:graphic>
      </p:graphicFrame>
      <p:sp>
        <p:nvSpPr>
          <p:cNvPr id="8" name="TextBox 7"/>
          <p:cNvSpPr txBox="1"/>
          <p:nvPr/>
        </p:nvSpPr>
        <p:spPr>
          <a:xfrm>
            <a:off x="9106940" y="5816661"/>
            <a:ext cx="680528" cy="276999"/>
          </a:xfrm>
          <a:prstGeom prst="rect">
            <a:avLst/>
          </a:prstGeom>
          <a:noFill/>
        </p:spPr>
        <p:txBody>
          <a:bodyPr wrap="none" lIns="91348" tIns="45718" rIns="91348" bIns="45718" rtlCol="0">
            <a:spAutoFit/>
          </a:bodyPr>
          <a:lstStyle/>
          <a:p>
            <a:pPr algn="r"/>
            <a:r>
              <a:rPr lang="en-US" sz="1200" dirty="0">
                <a:solidFill>
                  <a:srgbClr val="000000"/>
                </a:solidFill>
                <a:latin typeface="Century Gothic"/>
              </a:rPr>
              <a:t>Heavy</a:t>
            </a:r>
          </a:p>
        </p:txBody>
      </p:sp>
      <p:sp>
        <p:nvSpPr>
          <p:cNvPr id="10" name="TextBox 9"/>
          <p:cNvSpPr txBox="1"/>
          <p:nvPr/>
        </p:nvSpPr>
        <p:spPr>
          <a:xfrm>
            <a:off x="6390125" y="2021636"/>
            <a:ext cx="2957075" cy="830997"/>
          </a:xfrm>
          <a:prstGeom prst="rect">
            <a:avLst/>
          </a:prstGeom>
          <a:noFill/>
        </p:spPr>
        <p:txBody>
          <a:bodyPr wrap="square" lIns="91348" tIns="45718" rIns="91348" bIns="45718" rtlCol="0">
            <a:spAutoFit/>
          </a:bodyPr>
          <a:lstStyle/>
          <a:p>
            <a:pPr algn="ctr"/>
            <a:r>
              <a:rPr lang="en-US" sz="2400" dirty="0">
                <a:solidFill>
                  <a:srgbClr val="000000"/>
                </a:solidFill>
                <a:latin typeface="Century Gothic"/>
              </a:rPr>
              <a:t>Heavy category &amp; heavy brand users</a:t>
            </a:r>
          </a:p>
        </p:txBody>
      </p:sp>
      <p:sp>
        <p:nvSpPr>
          <p:cNvPr id="11" name="TextBox 10"/>
          <p:cNvSpPr txBox="1"/>
          <p:nvPr/>
        </p:nvSpPr>
        <p:spPr>
          <a:xfrm>
            <a:off x="2732525" y="2021635"/>
            <a:ext cx="2957075" cy="830997"/>
          </a:xfrm>
          <a:prstGeom prst="rect">
            <a:avLst/>
          </a:prstGeom>
          <a:noFill/>
        </p:spPr>
        <p:txBody>
          <a:bodyPr wrap="square" lIns="91348" tIns="45718" rIns="91348" bIns="45718" rtlCol="0">
            <a:spAutoFit/>
          </a:bodyPr>
          <a:lstStyle/>
          <a:p>
            <a:pPr algn="ctr"/>
            <a:r>
              <a:rPr lang="en-US" sz="2400" dirty="0">
                <a:solidFill>
                  <a:srgbClr val="000000"/>
                </a:solidFill>
                <a:latin typeface="Century Gothic"/>
              </a:rPr>
              <a:t>Heavy category &amp; light brand users</a:t>
            </a:r>
          </a:p>
        </p:txBody>
      </p:sp>
      <p:sp>
        <p:nvSpPr>
          <p:cNvPr id="12" name="TextBox 11"/>
          <p:cNvSpPr txBox="1"/>
          <p:nvPr/>
        </p:nvSpPr>
        <p:spPr>
          <a:xfrm>
            <a:off x="6390125" y="4290700"/>
            <a:ext cx="2957075" cy="830997"/>
          </a:xfrm>
          <a:prstGeom prst="rect">
            <a:avLst/>
          </a:prstGeom>
          <a:noFill/>
        </p:spPr>
        <p:txBody>
          <a:bodyPr wrap="square" lIns="91348" tIns="45718" rIns="91348" bIns="45718" rtlCol="0">
            <a:spAutoFit/>
          </a:bodyPr>
          <a:lstStyle/>
          <a:p>
            <a:pPr algn="ctr"/>
            <a:r>
              <a:rPr lang="en-US" sz="2400" dirty="0">
                <a:solidFill>
                  <a:srgbClr val="000000"/>
                </a:solidFill>
                <a:latin typeface="Century Gothic"/>
              </a:rPr>
              <a:t>Light category &amp; heavy brand users</a:t>
            </a:r>
          </a:p>
        </p:txBody>
      </p:sp>
      <p:sp>
        <p:nvSpPr>
          <p:cNvPr id="13" name="TextBox 12"/>
          <p:cNvSpPr txBox="1"/>
          <p:nvPr/>
        </p:nvSpPr>
        <p:spPr>
          <a:xfrm>
            <a:off x="2732525" y="4290700"/>
            <a:ext cx="2957075" cy="830997"/>
          </a:xfrm>
          <a:prstGeom prst="rect">
            <a:avLst/>
          </a:prstGeom>
          <a:noFill/>
        </p:spPr>
        <p:txBody>
          <a:bodyPr wrap="square" lIns="91348" tIns="45718" rIns="91348" bIns="45718" rtlCol="0">
            <a:spAutoFit/>
          </a:bodyPr>
          <a:lstStyle/>
          <a:p>
            <a:pPr algn="ctr"/>
            <a:r>
              <a:rPr lang="en-US" sz="2400" dirty="0">
                <a:solidFill>
                  <a:srgbClr val="000000"/>
                </a:solidFill>
                <a:latin typeface="Century Gothic"/>
              </a:rPr>
              <a:t>Light category &amp; light brand users</a:t>
            </a:r>
          </a:p>
        </p:txBody>
      </p:sp>
      <p:sp>
        <p:nvSpPr>
          <p:cNvPr id="14" name="TextBox 13"/>
          <p:cNvSpPr txBox="1"/>
          <p:nvPr/>
        </p:nvSpPr>
        <p:spPr>
          <a:xfrm>
            <a:off x="2351957" y="5816661"/>
            <a:ext cx="543739" cy="276999"/>
          </a:xfrm>
          <a:prstGeom prst="rect">
            <a:avLst/>
          </a:prstGeom>
          <a:noFill/>
        </p:spPr>
        <p:txBody>
          <a:bodyPr wrap="none" lIns="91348" tIns="45718" rIns="91348" bIns="45718" rtlCol="0">
            <a:spAutoFit/>
          </a:bodyPr>
          <a:lstStyle/>
          <a:p>
            <a:pPr algn="r"/>
            <a:r>
              <a:rPr lang="en-US" sz="1200" dirty="0">
                <a:solidFill>
                  <a:srgbClr val="000000"/>
                </a:solidFill>
                <a:latin typeface="Century Gothic"/>
              </a:rPr>
              <a:t>Light</a:t>
            </a:r>
          </a:p>
        </p:txBody>
      </p:sp>
      <p:sp>
        <p:nvSpPr>
          <p:cNvPr id="15" name="TextBox 14"/>
          <p:cNvSpPr txBox="1"/>
          <p:nvPr/>
        </p:nvSpPr>
        <p:spPr>
          <a:xfrm rot="16200000">
            <a:off x="1971081" y="5408825"/>
            <a:ext cx="543739" cy="276999"/>
          </a:xfrm>
          <a:prstGeom prst="rect">
            <a:avLst/>
          </a:prstGeom>
          <a:noFill/>
        </p:spPr>
        <p:txBody>
          <a:bodyPr wrap="none" lIns="91348" tIns="45718" rIns="91348" bIns="45718" rtlCol="0">
            <a:spAutoFit/>
          </a:bodyPr>
          <a:lstStyle/>
          <a:p>
            <a:pPr algn="r"/>
            <a:r>
              <a:rPr lang="en-US" sz="1200" dirty="0">
                <a:solidFill>
                  <a:srgbClr val="000000"/>
                </a:solidFill>
                <a:latin typeface="Century Gothic"/>
              </a:rPr>
              <a:t>Light</a:t>
            </a:r>
          </a:p>
        </p:txBody>
      </p:sp>
      <p:sp>
        <p:nvSpPr>
          <p:cNvPr id="16" name="TextBox 15"/>
          <p:cNvSpPr txBox="1"/>
          <p:nvPr/>
        </p:nvSpPr>
        <p:spPr>
          <a:xfrm rot="16200000">
            <a:off x="1902687" y="1496609"/>
            <a:ext cx="680528" cy="276999"/>
          </a:xfrm>
          <a:prstGeom prst="rect">
            <a:avLst/>
          </a:prstGeom>
          <a:noFill/>
        </p:spPr>
        <p:txBody>
          <a:bodyPr wrap="none" lIns="91348" tIns="45718" rIns="91348" bIns="45718" rtlCol="0">
            <a:spAutoFit/>
          </a:bodyPr>
          <a:lstStyle/>
          <a:p>
            <a:pPr algn="r"/>
            <a:r>
              <a:rPr lang="en-US" sz="1200" dirty="0">
                <a:solidFill>
                  <a:srgbClr val="000000"/>
                </a:solidFill>
                <a:latin typeface="Century Gothic"/>
              </a:rPr>
              <a:t>Heavy</a:t>
            </a:r>
          </a:p>
        </p:txBody>
      </p:sp>
      <p:sp>
        <p:nvSpPr>
          <p:cNvPr id="17" name="TextBox 16"/>
          <p:cNvSpPr txBox="1"/>
          <p:nvPr/>
        </p:nvSpPr>
        <p:spPr>
          <a:xfrm>
            <a:off x="5307571" y="5815987"/>
            <a:ext cx="1534528" cy="384719"/>
          </a:xfrm>
          <a:prstGeom prst="rect">
            <a:avLst/>
          </a:prstGeom>
          <a:noFill/>
        </p:spPr>
        <p:txBody>
          <a:bodyPr wrap="none" lIns="91348" tIns="45718" rIns="91348" bIns="45718" rtlCol="0">
            <a:spAutoFit/>
          </a:bodyPr>
          <a:lstStyle>
            <a:defPPr>
              <a:defRPr lang="en-US"/>
            </a:defPPr>
            <a:lvl1pPr algn="ctr">
              <a:defRPr b="1">
                <a:solidFill>
                  <a:srgbClr val="2DA5D7"/>
                </a:solidFill>
              </a:defRPr>
            </a:lvl1pPr>
          </a:lstStyle>
          <a:p>
            <a:r>
              <a:rPr lang="en-US" dirty="0">
                <a:latin typeface="Century Gothic"/>
              </a:rPr>
              <a:t>Brand users</a:t>
            </a:r>
          </a:p>
        </p:txBody>
      </p:sp>
      <p:sp>
        <p:nvSpPr>
          <p:cNvPr id="18" name="TextBox 17"/>
          <p:cNvSpPr txBox="1"/>
          <p:nvPr/>
        </p:nvSpPr>
        <p:spPr>
          <a:xfrm rot="16200000">
            <a:off x="1168273" y="3287908"/>
            <a:ext cx="1963307" cy="384719"/>
          </a:xfrm>
          <a:prstGeom prst="rect">
            <a:avLst/>
          </a:prstGeom>
          <a:noFill/>
        </p:spPr>
        <p:txBody>
          <a:bodyPr wrap="none" lIns="91348" tIns="45718" rIns="91348" bIns="45718" rtlCol="0">
            <a:spAutoFit/>
          </a:bodyPr>
          <a:lstStyle/>
          <a:p>
            <a:pPr algn="ctr"/>
            <a:r>
              <a:rPr lang="en-US" b="1" dirty="0" smtClean="0">
                <a:solidFill>
                  <a:srgbClr val="2DA5D7"/>
                </a:solidFill>
                <a:latin typeface="Century Gothic"/>
              </a:rPr>
              <a:t>Category users</a:t>
            </a:r>
            <a:endParaRPr lang="en-US" b="1" dirty="0">
              <a:solidFill>
                <a:srgbClr val="2DA5D7"/>
              </a:solidFill>
              <a:latin typeface="Century Gothic"/>
            </a:endParaRPr>
          </a:p>
        </p:txBody>
      </p:sp>
    </p:spTree>
    <p:extLst>
      <p:ext uri="{BB962C8B-B14F-4D97-AF65-F5344CB8AC3E}">
        <p14:creationId xmlns:p14="http://schemas.microsoft.com/office/powerpoint/2010/main" val="257199762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069" y="182051"/>
            <a:ext cx="11463867" cy="588433"/>
          </a:xfrm>
        </p:spPr>
        <p:txBody>
          <a:bodyPr>
            <a:normAutofit fontScale="90000"/>
          </a:bodyPr>
          <a:lstStyle/>
          <a:p>
            <a:r>
              <a:rPr lang="en-US" dirty="0" smtClean="0"/>
              <a:t>Nielsen Marketing Cloud is Westwood One’s data differentiator</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677333670"/>
              </p:ext>
            </p:extLst>
          </p:nvPr>
        </p:nvGraphicFramePr>
        <p:xfrm>
          <a:off x="1003579" y="1314356"/>
          <a:ext cx="10372344" cy="4453102"/>
        </p:xfrm>
        <a:graphic>
          <a:graphicData uri="http://schemas.openxmlformats.org/drawingml/2006/table">
            <a:tbl>
              <a:tblPr firstRow="1" bandRow="1">
                <a:tableStyleId>{5C22544A-7EE6-4342-B048-85BDC9FD1C3A}</a:tableStyleId>
              </a:tblPr>
              <a:tblGrid>
                <a:gridCol w="5186172"/>
                <a:gridCol w="5186172"/>
              </a:tblGrid>
              <a:tr h="740887">
                <a:tc>
                  <a:txBody>
                    <a:bodyPr/>
                    <a:lstStyle/>
                    <a:p>
                      <a:pPr algn="ctr"/>
                      <a:r>
                        <a:rPr lang="en-US" sz="2400" dirty="0" smtClean="0"/>
                        <a:t>Other Audio Companies</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463"/>
                    </a:solidFill>
                  </a:tcPr>
                </a:tc>
                <a:tc>
                  <a:txBody>
                    <a:bodyPr/>
                    <a:lstStyle/>
                    <a:p>
                      <a:pPr algn="ctr"/>
                      <a:r>
                        <a:rPr lang="en-US" sz="2400" dirty="0" smtClean="0"/>
                        <a:t>Westwood</a:t>
                      </a:r>
                      <a:r>
                        <a:rPr lang="en-US" sz="2400" baseline="0" dirty="0" smtClean="0"/>
                        <a:t> One</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463"/>
                    </a:solidFill>
                  </a:tcPr>
                </a:tc>
              </a:tr>
              <a:tr h="1778799">
                <a:tc>
                  <a:txBody>
                    <a:bodyPr/>
                    <a:lstStyle/>
                    <a:p>
                      <a:r>
                        <a:rPr lang="en-US" sz="2300" b="1" dirty="0" smtClean="0">
                          <a:solidFill>
                            <a:srgbClr val="2DA5D7"/>
                          </a:solidFill>
                        </a:rPr>
                        <a:t>Assumptive: </a:t>
                      </a:r>
                      <a:r>
                        <a:rPr lang="en-US" sz="2300" dirty="0" smtClean="0"/>
                        <a:t>takes</a:t>
                      </a:r>
                      <a:r>
                        <a:rPr lang="en-US" sz="2300" baseline="0" dirty="0" smtClean="0"/>
                        <a:t> digital streaming and app data and extrapolates to over the air audiences</a:t>
                      </a:r>
                      <a:endParaRPr lang="en-US" sz="2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300" b="1" dirty="0" smtClean="0">
                          <a:solidFill>
                            <a:srgbClr val="2DA5D7"/>
                          </a:solidFill>
                        </a:rPr>
                        <a:t>Definitive</a:t>
                      </a:r>
                      <a:r>
                        <a:rPr lang="en-US" sz="2300" b="1" baseline="0" dirty="0" smtClean="0">
                          <a:solidFill>
                            <a:srgbClr val="2DA5D7"/>
                          </a:solidFill>
                        </a:rPr>
                        <a:t> </a:t>
                      </a:r>
                      <a:r>
                        <a:rPr lang="en-US" sz="2300" b="1" dirty="0" smtClean="0">
                          <a:solidFill>
                            <a:srgbClr val="2DA5D7"/>
                          </a:solidFill>
                        </a:rPr>
                        <a:t>over</a:t>
                      </a:r>
                      <a:r>
                        <a:rPr lang="en-US" sz="2300" b="1" baseline="0" dirty="0" smtClean="0">
                          <a:solidFill>
                            <a:srgbClr val="2DA5D7"/>
                          </a:solidFill>
                        </a:rPr>
                        <a:t> the air audiences: </a:t>
                      </a:r>
                      <a:r>
                        <a:rPr lang="en-US" sz="2300" baseline="0" dirty="0" smtClean="0"/>
                        <a:t> Nielsen Portable People Meter and diary data profiles actual terrestrial listening</a:t>
                      </a:r>
                      <a:endParaRPr lang="en-US" sz="2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33416">
                <a:tc>
                  <a:txBody>
                    <a:bodyPr/>
                    <a:lstStyle/>
                    <a:p>
                      <a:r>
                        <a:rPr lang="en-US" sz="2300" b="1" dirty="0" smtClean="0">
                          <a:solidFill>
                            <a:srgbClr val="2DA5D7"/>
                          </a:solidFill>
                        </a:rPr>
                        <a:t>Narrow:</a:t>
                      </a:r>
                      <a:r>
                        <a:rPr lang="en-US" sz="2300" b="1" baseline="0" dirty="0" smtClean="0">
                          <a:solidFill>
                            <a:srgbClr val="2DA5D7"/>
                          </a:solidFill>
                        </a:rPr>
                        <a:t> </a:t>
                      </a:r>
                      <a:r>
                        <a:rPr lang="en-US" sz="2300" baseline="0" dirty="0" smtClean="0"/>
                        <a:t>reports data only on their station audiences</a:t>
                      </a:r>
                      <a:endParaRPr lang="en-US" sz="2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300" b="1" dirty="0" smtClean="0">
                          <a:solidFill>
                            <a:srgbClr val="2DA5D7"/>
                          </a:solidFill>
                        </a:rPr>
                        <a:t>Broad</a:t>
                      </a:r>
                      <a:r>
                        <a:rPr lang="en-US" sz="2300" b="1" baseline="0" dirty="0" smtClean="0">
                          <a:solidFill>
                            <a:srgbClr val="2DA5D7"/>
                          </a:solidFill>
                        </a:rPr>
                        <a:t> </a:t>
                      </a:r>
                      <a:r>
                        <a:rPr lang="mr-IN" sz="2300" b="1" baseline="0" dirty="0" smtClean="0">
                          <a:solidFill>
                            <a:srgbClr val="2DA5D7"/>
                          </a:solidFill>
                        </a:rPr>
                        <a:t>–</a:t>
                      </a:r>
                      <a:r>
                        <a:rPr lang="en-US" sz="2300" b="1" dirty="0" smtClean="0">
                          <a:solidFill>
                            <a:srgbClr val="2DA5D7"/>
                          </a:solidFill>
                        </a:rPr>
                        <a:t> total radio listening:</a:t>
                      </a:r>
                      <a:r>
                        <a:rPr lang="en-US" sz="2300" b="1" baseline="0" dirty="0" smtClean="0">
                          <a:solidFill>
                            <a:srgbClr val="2DA5D7"/>
                          </a:solidFill>
                        </a:rPr>
                        <a:t> </a:t>
                      </a:r>
                      <a:r>
                        <a:rPr lang="en-US" sz="2300" baseline="0" dirty="0" smtClean="0"/>
                        <a:t>across all radio audiences and formats to provide holistic planning insights about the entire radio medium</a:t>
                      </a:r>
                      <a:endParaRPr lang="en-US" sz="2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0578091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P_DividerBar"/>
          <p:cNvPicPr>
            <a:picLocks noChangeAspect="1"/>
          </p:cNvPicPr>
          <p:nvPr/>
        </p:nvPicPr>
        <p:blipFill>
          <a:blip r:embed="rId3">
            <a:alphaModFix amt="36000"/>
            <a:extLst>
              <a:ext uri="{28A0092B-C50C-407E-A947-70E740481C1C}">
                <a14:useLocalDpi xmlns:a14="http://schemas.microsoft.com/office/drawing/2010/main" val="0"/>
              </a:ext>
            </a:extLst>
          </a:blip>
          <a:stretch>
            <a:fillRect/>
          </a:stretch>
        </p:blipFill>
        <p:spPr>
          <a:xfrm>
            <a:off x="46366" y="979692"/>
            <a:ext cx="12192000" cy="582845"/>
          </a:xfrm>
          <a:prstGeom prst="rect">
            <a:avLst/>
          </a:prstGeom>
        </p:spPr>
      </p:pic>
      <p:sp>
        <p:nvSpPr>
          <p:cNvPr id="24" name="Rectangle 23"/>
          <p:cNvSpPr/>
          <p:nvPr/>
        </p:nvSpPr>
        <p:spPr>
          <a:xfrm>
            <a:off x="7380229" y="4018514"/>
            <a:ext cx="734496" cy="256545"/>
          </a:xfrm>
          <a:prstGeom prst="rect">
            <a:avLst/>
          </a:prstGeom>
        </p:spPr>
        <p:txBody>
          <a:bodyPr wrap="none">
            <a:spAutoFit/>
          </a:bodyPr>
          <a:lstStyle/>
          <a:p>
            <a:pPr defTabSz="608947"/>
            <a:r>
              <a:rPr lang="en-US" sz="1067" dirty="0">
                <a:solidFill>
                  <a:prstClr val="white"/>
                </a:solidFill>
                <a:latin typeface="Century Gothic"/>
              </a:rPr>
              <a:t>WOMEN</a:t>
            </a:r>
          </a:p>
        </p:txBody>
      </p:sp>
      <p:sp>
        <p:nvSpPr>
          <p:cNvPr id="26" name="Rectangle 25"/>
          <p:cNvSpPr/>
          <p:nvPr/>
        </p:nvSpPr>
        <p:spPr>
          <a:xfrm>
            <a:off x="9662097" y="4083886"/>
            <a:ext cx="734496" cy="256545"/>
          </a:xfrm>
          <a:prstGeom prst="rect">
            <a:avLst/>
          </a:prstGeom>
        </p:spPr>
        <p:txBody>
          <a:bodyPr wrap="none">
            <a:spAutoFit/>
          </a:bodyPr>
          <a:lstStyle/>
          <a:p>
            <a:pPr defTabSz="608947"/>
            <a:r>
              <a:rPr lang="en-US" sz="1067" dirty="0">
                <a:solidFill>
                  <a:prstClr val="white"/>
                </a:solidFill>
                <a:latin typeface="Century Gothic"/>
              </a:rPr>
              <a:t>WOMEN</a:t>
            </a:r>
          </a:p>
        </p:txBody>
      </p:sp>
      <p:sp>
        <p:nvSpPr>
          <p:cNvPr id="27" name="Rectangle 26"/>
          <p:cNvSpPr/>
          <p:nvPr/>
        </p:nvSpPr>
        <p:spPr>
          <a:xfrm>
            <a:off x="10740575" y="4247717"/>
            <a:ext cx="484428" cy="256545"/>
          </a:xfrm>
          <a:prstGeom prst="rect">
            <a:avLst/>
          </a:prstGeom>
        </p:spPr>
        <p:txBody>
          <a:bodyPr wrap="none">
            <a:spAutoFit/>
          </a:bodyPr>
          <a:lstStyle/>
          <a:p>
            <a:pPr defTabSz="608947"/>
            <a:r>
              <a:rPr lang="en-US" sz="1067" dirty="0">
                <a:solidFill>
                  <a:prstClr val="white"/>
                </a:solidFill>
                <a:latin typeface="Century Gothic"/>
              </a:rPr>
              <a:t>MEN</a:t>
            </a:r>
          </a:p>
        </p:txBody>
      </p:sp>
      <p:sp>
        <p:nvSpPr>
          <p:cNvPr id="28" name="Rectangle 27"/>
          <p:cNvSpPr/>
          <p:nvPr/>
        </p:nvSpPr>
        <p:spPr>
          <a:xfrm>
            <a:off x="8464744" y="4251439"/>
            <a:ext cx="484428" cy="256545"/>
          </a:xfrm>
          <a:prstGeom prst="rect">
            <a:avLst/>
          </a:prstGeom>
        </p:spPr>
        <p:txBody>
          <a:bodyPr wrap="none">
            <a:spAutoFit/>
          </a:bodyPr>
          <a:lstStyle/>
          <a:p>
            <a:pPr defTabSz="608947"/>
            <a:r>
              <a:rPr lang="en-US" sz="1067" dirty="0">
                <a:solidFill>
                  <a:prstClr val="white"/>
                </a:solidFill>
                <a:latin typeface="Century Gothic"/>
              </a:rPr>
              <a:t>MEN</a:t>
            </a:r>
          </a:p>
        </p:txBody>
      </p:sp>
      <p:sp>
        <p:nvSpPr>
          <p:cNvPr id="13" name="TextBox 12"/>
          <p:cNvSpPr txBox="1"/>
          <p:nvPr/>
        </p:nvSpPr>
        <p:spPr>
          <a:xfrm>
            <a:off x="984018" y="-37149"/>
            <a:ext cx="10271002" cy="1200329"/>
          </a:xfrm>
          <a:prstGeom prst="rect">
            <a:avLst/>
          </a:prstGeom>
          <a:noFill/>
        </p:spPr>
        <p:txBody>
          <a:bodyPr wrap="square" rtlCol="0">
            <a:spAutoFit/>
          </a:bodyPr>
          <a:lstStyle/>
          <a:p>
            <a:pPr algn="ctr" defTabSz="914400"/>
            <a:r>
              <a:rPr lang="en-US" sz="3600" b="1" spc="-150" dirty="0" smtClean="0">
                <a:solidFill>
                  <a:srgbClr val="003463"/>
                </a:solidFill>
                <a:latin typeface="Century Gothic"/>
                <a:ea typeface="Aleo Light"/>
                <a:cs typeface="Century Gothic"/>
              </a:rPr>
              <a:t>Owners of mass market auto brands are likely to be heavy radio listeners</a:t>
            </a:r>
            <a:endParaRPr lang="en-US" sz="3600" b="1" spc="-150" dirty="0">
              <a:solidFill>
                <a:srgbClr val="003463"/>
              </a:solidFill>
              <a:latin typeface="Century Gothic"/>
              <a:ea typeface="Aleo Light"/>
              <a:cs typeface="Century Gothic"/>
            </a:endParaRPr>
          </a:p>
        </p:txBody>
      </p:sp>
      <p:sp>
        <p:nvSpPr>
          <p:cNvPr id="2" name="Rectangle 1"/>
          <p:cNvSpPr/>
          <p:nvPr/>
        </p:nvSpPr>
        <p:spPr>
          <a:xfrm>
            <a:off x="-458677" y="6441961"/>
            <a:ext cx="8682594" cy="461665"/>
          </a:xfrm>
          <a:prstGeom prst="rect">
            <a:avLst/>
          </a:prstGeom>
        </p:spPr>
        <p:txBody>
          <a:bodyPr wrap="square">
            <a:spAutoFit/>
          </a:bodyPr>
          <a:lstStyle/>
          <a:p>
            <a:pPr marL="457200" marR="457200" lvl="1" defTabSz="914400"/>
            <a:r>
              <a:rPr lang="en-US" sz="1200" dirty="0" smtClean="0">
                <a:solidFill>
                  <a:prstClr val="white"/>
                </a:solidFill>
                <a:latin typeface="Century Gothic"/>
                <a:ea typeface="Calibri" panose="020F0502020204030204" pitchFamily="34" charset="0"/>
                <a:cs typeface="Times New Roman" panose="02020603050405020304" pitchFamily="18" charset="0"/>
              </a:rPr>
              <a:t>Source: Nielsen Marketing Cloud - data reflects May 20, 2017-June 19, 2017</a:t>
            </a:r>
          </a:p>
          <a:p>
            <a:pPr marL="457200" marR="457200" lvl="1" defTabSz="914400"/>
            <a:endParaRPr lang="en-US" sz="1200" dirty="0">
              <a:solidFill>
                <a:prstClr val="white"/>
              </a:solidFill>
              <a:latin typeface="Century Gothic"/>
              <a:ea typeface="Calibri" panose="020F0502020204030204" pitchFamily="34" charset="0"/>
              <a:cs typeface="Times New Roman" panose="02020603050405020304" pitchFamily="18" charset="0"/>
            </a:endParaRPr>
          </a:p>
        </p:txBody>
      </p:sp>
      <p:sp>
        <p:nvSpPr>
          <p:cNvPr id="14" name="Title 1"/>
          <p:cNvSpPr txBox="1">
            <a:spLocks/>
          </p:cNvSpPr>
          <p:nvPr/>
        </p:nvSpPr>
        <p:spPr>
          <a:xfrm>
            <a:off x="527957" y="5642434"/>
            <a:ext cx="11136086" cy="6290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r>
              <a:rPr lang="en-US" sz="1400" spc="0" dirty="0">
                <a:solidFill>
                  <a:srgbClr val="000000"/>
                </a:solidFill>
                <a:latin typeface="Century Gothic"/>
                <a:ea typeface="Verdana" panose="020B0604030504040204" pitchFamily="34" charset="0"/>
                <a:cs typeface="Verdana" panose="020B0604030504040204" pitchFamily="34" charset="0"/>
              </a:rPr>
              <a:t>How to read: </a:t>
            </a:r>
            <a:r>
              <a:rPr lang="en-US" sz="1400" b="0" spc="0" dirty="0" smtClean="0">
                <a:solidFill>
                  <a:srgbClr val="000000"/>
                </a:solidFill>
                <a:latin typeface="Century Gothic"/>
                <a:ea typeface="Verdana" panose="020B0604030504040204" pitchFamily="34" charset="0"/>
                <a:cs typeface="Verdana" panose="020B0604030504040204" pitchFamily="34" charset="0"/>
              </a:rPr>
              <a:t>When compared to the overall U.S. population, heavy radio listeners are 39% more likely to be Chevy car owners</a:t>
            </a:r>
            <a:endParaRPr lang="en-US" sz="1400" b="0" spc="0" dirty="0">
              <a:solidFill>
                <a:srgbClr val="000000"/>
              </a:solidFill>
              <a:latin typeface="Century Gothic"/>
              <a:ea typeface="Verdana" panose="020B0604030504040204" pitchFamily="34" charset="0"/>
              <a:cs typeface="Verdana" panose="020B0604030504040204" pitchFamily="34" charset="0"/>
            </a:endParaRPr>
          </a:p>
        </p:txBody>
      </p:sp>
      <p:sp>
        <p:nvSpPr>
          <p:cNvPr id="16" name="Title 1"/>
          <p:cNvSpPr txBox="1">
            <a:spLocks/>
          </p:cNvSpPr>
          <p:nvPr/>
        </p:nvSpPr>
        <p:spPr>
          <a:xfrm>
            <a:off x="1257300" y="1413081"/>
            <a:ext cx="9677400" cy="804369"/>
          </a:xfrm>
          <a:prstGeom prst="rect">
            <a:avLst/>
          </a:prstGeom>
        </p:spPr>
        <p:txBody>
          <a:bodyPr vert="horz" lIns="91214" tIns="45607" rIns="91214" bIns="45607"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r>
              <a:rPr lang="en-US" sz="1400" spc="0" dirty="0" smtClean="0">
                <a:solidFill>
                  <a:srgbClr val="003463"/>
                </a:solidFill>
                <a:latin typeface="Century Gothic" panose="020B0502020202020204" pitchFamily="34" charset="0"/>
                <a:ea typeface="Verdana" panose="020B0604030504040204" pitchFamily="34" charset="0"/>
                <a:cs typeface="Verdana" panose="020B0604030504040204" pitchFamily="34" charset="0"/>
              </a:rPr>
              <a:t>Index of auto owners among heavy radio listeners (U.S. Avg. = 100)</a:t>
            </a:r>
          </a:p>
          <a:p>
            <a:endParaRPr lang="en-US" sz="1400" spc="0" dirty="0">
              <a:solidFill>
                <a:srgbClr val="003463"/>
              </a:solidFill>
              <a:latin typeface="Century Gothic" panose="020B0502020202020204" pitchFamily="34" charset="0"/>
              <a:ea typeface="Verdana" panose="020B0604030504040204" pitchFamily="34" charset="0"/>
              <a:cs typeface="Verdana" panose="020B0604030504040204" pitchFamily="34" charset="0"/>
            </a:endParaRPr>
          </a:p>
          <a:p>
            <a:r>
              <a:rPr lang="en-US" sz="1400" spc="0" dirty="0" smtClean="0">
                <a:solidFill>
                  <a:srgbClr val="003463"/>
                </a:solidFill>
                <a:latin typeface="Century Gothic" panose="020B0502020202020204" pitchFamily="34" charset="0"/>
                <a:ea typeface="Verdana" panose="020B0604030504040204" pitchFamily="34" charset="0"/>
                <a:cs typeface="Verdana" panose="020B0604030504040204" pitchFamily="34" charset="0"/>
              </a:rPr>
              <a:t> </a:t>
            </a:r>
            <a:endParaRPr lang="en-US" sz="1400" spc="0" dirty="0">
              <a:solidFill>
                <a:srgbClr val="003463"/>
              </a:solidFill>
              <a:latin typeface="Century Gothic" panose="020B050202020202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60" y="1667479"/>
            <a:ext cx="11868080" cy="3974955"/>
          </a:xfrm>
          <a:prstGeom prst="rect">
            <a:avLst/>
          </a:prstGeom>
        </p:spPr>
      </p:pic>
    </p:spTree>
    <p:extLst>
      <p:ext uri="{BB962C8B-B14F-4D97-AF65-F5344CB8AC3E}">
        <p14:creationId xmlns:p14="http://schemas.microsoft.com/office/powerpoint/2010/main" val="2469087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P_DividerBar"/>
          <p:cNvPicPr>
            <a:picLocks noChangeAspect="1"/>
          </p:cNvPicPr>
          <p:nvPr/>
        </p:nvPicPr>
        <p:blipFill>
          <a:blip r:embed="rId3">
            <a:alphaModFix amt="36000"/>
            <a:extLst>
              <a:ext uri="{28A0092B-C50C-407E-A947-70E740481C1C}">
                <a14:useLocalDpi xmlns:a14="http://schemas.microsoft.com/office/drawing/2010/main" val="0"/>
              </a:ext>
            </a:extLst>
          </a:blip>
          <a:stretch>
            <a:fillRect/>
          </a:stretch>
        </p:blipFill>
        <p:spPr>
          <a:xfrm>
            <a:off x="46366" y="979692"/>
            <a:ext cx="12192000" cy="582845"/>
          </a:xfrm>
          <a:prstGeom prst="rect">
            <a:avLst/>
          </a:prstGeom>
        </p:spPr>
      </p:pic>
      <p:sp>
        <p:nvSpPr>
          <p:cNvPr id="24" name="Rectangle 23"/>
          <p:cNvSpPr/>
          <p:nvPr/>
        </p:nvSpPr>
        <p:spPr>
          <a:xfrm>
            <a:off x="7380229" y="4018514"/>
            <a:ext cx="734496" cy="256545"/>
          </a:xfrm>
          <a:prstGeom prst="rect">
            <a:avLst/>
          </a:prstGeom>
        </p:spPr>
        <p:txBody>
          <a:bodyPr wrap="none">
            <a:spAutoFit/>
          </a:bodyPr>
          <a:lstStyle/>
          <a:p>
            <a:pPr defTabSz="608947"/>
            <a:r>
              <a:rPr lang="en-US" sz="1067" dirty="0">
                <a:solidFill>
                  <a:prstClr val="white"/>
                </a:solidFill>
                <a:latin typeface="Century Gothic"/>
              </a:rPr>
              <a:t>WOMEN</a:t>
            </a:r>
          </a:p>
        </p:txBody>
      </p:sp>
      <p:sp>
        <p:nvSpPr>
          <p:cNvPr id="26" name="Rectangle 25"/>
          <p:cNvSpPr/>
          <p:nvPr/>
        </p:nvSpPr>
        <p:spPr>
          <a:xfrm>
            <a:off x="9662097" y="4083886"/>
            <a:ext cx="734496" cy="256545"/>
          </a:xfrm>
          <a:prstGeom prst="rect">
            <a:avLst/>
          </a:prstGeom>
        </p:spPr>
        <p:txBody>
          <a:bodyPr wrap="none">
            <a:spAutoFit/>
          </a:bodyPr>
          <a:lstStyle/>
          <a:p>
            <a:pPr defTabSz="608947"/>
            <a:r>
              <a:rPr lang="en-US" sz="1067" dirty="0">
                <a:solidFill>
                  <a:prstClr val="white"/>
                </a:solidFill>
                <a:latin typeface="Century Gothic"/>
              </a:rPr>
              <a:t>WOMEN</a:t>
            </a:r>
          </a:p>
        </p:txBody>
      </p:sp>
      <p:sp>
        <p:nvSpPr>
          <p:cNvPr id="27" name="Rectangle 26"/>
          <p:cNvSpPr/>
          <p:nvPr/>
        </p:nvSpPr>
        <p:spPr>
          <a:xfrm>
            <a:off x="10740575" y="4247717"/>
            <a:ext cx="484428" cy="256545"/>
          </a:xfrm>
          <a:prstGeom prst="rect">
            <a:avLst/>
          </a:prstGeom>
        </p:spPr>
        <p:txBody>
          <a:bodyPr wrap="none">
            <a:spAutoFit/>
          </a:bodyPr>
          <a:lstStyle/>
          <a:p>
            <a:pPr defTabSz="608947"/>
            <a:r>
              <a:rPr lang="en-US" sz="1067" dirty="0">
                <a:solidFill>
                  <a:prstClr val="white"/>
                </a:solidFill>
                <a:latin typeface="Century Gothic"/>
              </a:rPr>
              <a:t>MEN</a:t>
            </a:r>
          </a:p>
        </p:txBody>
      </p:sp>
      <p:sp>
        <p:nvSpPr>
          <p:cNvPr id="28" name="Rectangle 27"/>
          <p:cNvSpPr/>
          <p:nvPr/>
        </p:nvSpPr>
        <p:spPr>
          <a:xfrm>
            <a:off x="8464744" y="4251439"/>
            <a:ext cx="484428" cy="256545"/>
          </a:xfrm>
          <a:prstGeom prst="rect">
            <a:avLst/>
          </a:prstGeom>
        </p:spPr>
        <p:txBody>
          <a:bodyPr wrap="none">
            <a:spAutoFit/>
          </a:bodyPr>
          <a:lstStyle/>
          <a:p>
            <a:pPr defTabSz="608947"/>
            <a:r>
              <a:rPr lang="en-US" sz="1067" dirty="0">
                <a:solidFill>
                  <a:prstClr val="white"/>
                </a:solidFill>
                <a:latin typeface="Century Gothic"/>
              </a:rPr>
              <a:t>MEN</a:t>
            </a:r>
          </a:p>
        </p:txBody>
      </p:sp>
      <p:sp>
        <p:nvSpPr>
          <p:cNvPr id="13" name="TextBox 12"/>
          <p:cNvSpPr txBox="1"/>
          <p:nvPr/>
        </p:nvSpPr>
        <p:spPr>
          <a:xfrm>
            <a:off x="984018" y="-37149"/>
            <a:ext cx="10271002" cy="1200329"/>
          </a:xfrm>
          <a:prstGeom prst="rect">
            <a:avLst/>
          </a:prstGeom>
          <a:noFill/>
        </p:spPr>
        <p:txBody>
          <a:bodyPr wrap="square" rtlCol="0">
            <a:spAutoFit/>
          </a:bodyPr>
          <a:lstStyle/>
          <a:p>
            <a:pPr algn="ctr" defTabSz="914400"/>
            <a:r>
              <a:rPr lang="en-US" sz="3600" b="1" spc="-150" dirty="0" smtClean="0">
                <a:solidFill>
                  <a:srgbClr val="003463"/>
                </a:solidFill>
                <a:latin typeface="Century Gothic"/>
                <a:ea typeface="Aleo Light"/>
                <a:cs typeface="Century Gothic"/>
              </a:rPr>
              <a:t>Heavy radio listeners are making purchases at major </a:t>
            </a:r>
            <a:r>
              <a:rPr lang="en-US" sz="3600" b="1" spc="-150" dirty="0" err="1" smtClean="0">
                <a:solidFill>
                  <a:srgbClr val="003463"/>
                </a:solidFill>
                <a:latin typeface="Century Gothic"/>
                <a:ea typeface="Aleo Light"/>
                <a:cs typeface="Century Gothic"/>
              </a:rPr>
              <a:t>eCommerce</a:t>
            </a:r>
            <a:r>
              <a:rPr lang="en-US" sz="3600" b="1" spc="-150" dirty="0" smtClean="0">
                <a:solidFill>
                  <a:srgbClr val="003463"/>
                </a:solidFill>
                <a:latin typeface="Century Gothic"/>
                <a:ea typeface="Aleo Light"/>
                <a:cs typeface="Century Gothic"/>
              </a:rPr>
              <a:t> websites</a:t>
            </a:r>
            <a:endParaRPr lang="en-US" sz="3600" b="1" spc="-150" dirty="0">
              <a:solidFill>
                <a:srgbClr val="003463"/>
              </a:solidFill>
              <a:latin typeface="Century Gothic"/>
              <a:ea typeface="Aleo Light"/>
              <a:cs typeface="Century Gothic"/>
            </a:endParaRPr>
          </a:p>
        </p:txBody>
      </p:sp>
      <p:sp>
        <p:nvSpPr>
          <p:cNvPr id="14" name="Title 1"/>
          <p:cNvSpPr txBox="1">
            <a:spLocks/>
          </p:cNvSpPr>
          <p:nvPr/>
        </p:nvSpPr>
        <p:spPr>
          <a:xfrm>
            <a:off x="527957" y="5642434"/>
            <a:ext cx="11136086" cy="6290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r>
              <a:rPr lang="en-US" sz="1400" spc="0" dirty="0">
                <a:solidFill>
                  <a:srgbClr val="000000"/>
                </a:solidFill>
                <a:latin typeface="Century Gothic"/>
                <a:ea typeface="Verdana" panose="020B0604030504040204" pitchFamily="34" charset="0"/>
                <a:cs typeface="Verdana" panose="020B0604030504040204" pitchFamily="34" charset="0"/>
              </a:rPr>
              <a:t>How to read: </a:t>
            </a:r>
            <a:r>
              <a:rPr lang="en-US" sz="1400" b="0" spc="0" dirty="0" smtClean="0">
                <a:solidFill>
                  <a:srgbClr val="000000"/>
                </a:solidFill>
                <a:latin typeface="Century Gothic"/>
                <a:ea typeface="Verdana" panose="020B0604030504040204" pitchFamily="34" charset="0"/>
                <a:cs typeface="Verdana" panose="020B0604030504040204" pitchFamily="34" charset="0"/>
              </a:rPr>
              <a:t>When compared to the overall U.S. population, heavy radio listeners are 37% more likely to have made a credit or debit purchase at Proflowers.com</a:t>
            </a:r>
          </a:p>
          <a:p>
            <a:endParaRPr lang="en-US" sz="1400" b="0" spc="0" dirty="0">
              <a:solidFill>
                <a:srgbClr val="000000"/>
              </a:solidFill>
              <a:latin typeface="Century Gothic"/>
              <a:ea typeface="Verdana" panose="020B0604030504040204" pitchFamily="34" charset="0"/>
              <a:cs typeface="Verdana" panose="020B0604030504040204" pitchFamily="34" charset="0"/>
            </a:endParaRPr>
          </a:p>
        </p:txBody>
      </p:sp>
      <p:sp>
        <p:nvSpPr>
          <p:cNvPr id="16" name="Title 1"/>
          <p:cNvSpPr txBox="1">
            <a:spLocks/>
          </p:cNvSpPr>
          <p:nvPr/>
        </p:nvSpPr>
        <p:spPr>
          <a:xfrm>
            <a:off x="1257300" y="1413081"/>
            <a:ext cx="9677400" cy="804369"/>
          </a:xfrm>
          <a:prstGeom prst="rect">
            <a:avLst/>
          </a:prstGeom>
        </p:spPr>
        <p:txBody>
          <a:bodyPr vert="horz" lIns="91214" tIns="45607" rIns="91214" bIns="45607"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r>
              <a:rPr lang="en-US" sz="1400" spc="0" dirty="0" smtClean="0">
                <a:solidFill>
                  <a:srgbClr val="003463"/>
                </a:solidFill>
                <a:latin typeface="Century Gothic" panose="020B0502020202020204" pitchFamily="34" charset="0"/>
                <a:ea typeface="Verdana" panose="020B0604030504040204" pitchFamily="34" charset="0"/>
                <a:cs typeface="Verdana" panose="020B0604030504040204" pitchFamily="34" charset="0"/>
              </a:rPr>
              <a:t>Index of heavy radio listeners by </a:t>
            </a:r>
            <a:r>
              <a:rPr lang="en-US" sz="1400" spc="0" dirty="0" err="1" smtClean="0">
                <a:solidFill>
                  <a:srgbClr val="003463"/>
                </a:solidFill>
                <a:latin typeface="Century Gothic" panose="020B0502020202020204" pitchFamily="34" charset="0"/>
                <a:ea typeface="Verdana" panose="020B0604030504040204" pitchFamily="34" charset="0"/>
                <a:cs typeface="Verdana" panose="020B0604030504040204" pitchFamily="34" charset="0"/>
              </a:rPr>
              <a:t>eCommerce</a:t>
            </a:r>
            <a:r>
              <a:rPr lang="en-US" sz="1400" spc="0" dirty="0" smtClean="0">
                <a:solidFill>
                  <a:srgbClr val="003463"/>
                </a:solidFill>
                <a:latin typeface="Century Gothic" panose="020B0502020202020204" pitchFamily="34" charset="0"/>
                <a:ea typeface="Verdana" panose="020B0604030504040204" pitchFamily="34" charset="0"/>
                <a:cs typeface="Verdana" panose="020B0604030504040204" pitchFamily="34" charset="0"/>
              </a:rPr>
              <a:t> credit/debit card purchases (U.S. Avg. = 100)</a:t>
            </a:r>
          </a:p>
          <a:p>
            <a:endParaRPr lang="en-US" sz="1400" spc="0" dirty="0">
              <a:solidFill>
                <a:srgbClr val="003463"/>
              </a:solidFill>
              <a:latin typeface="Century Gothic" panose="020B0502020202020204" pitchFamily="34" charset="0"/>
              <a:ea typeface="Verdana" panose="020B0604030504040204" pitchFamily="34" charset="0"/>
              <a:cs typeface="Verdana" panose="020B0604030504040204" pitchFamily="34" charset="0"/>
            </a:endParaRPr>
          </a:p>
          <a:p>
            <a:r>
              <a:rPr lang="en-US" sz="1400" spc="0" dirty="0" smtClean="0">
                <a:solidFill>
                  <a:srgbClr val="003463"/>
                </a:solidFill>
                <a:latin typeface="Century Gothic" panose="020B0502020202020204" pitchFamily="34" charset="0"/>
                <a:ea typeface="Verdana" panose="020B0604030504040204" pitchFamily="34" charset="0"/>
                <a:cs typeface="Verdana" panose="020B0604030504040204" pitchFamily="34" charset="0"/>
              </a:rPr>
              <a:t> </a:t>
            </a:r>
            <a:endParaRPr lang="en-US" sz="1400" spc="0" dirty="0">
              <a:solidFill>
                <a:srgbClr val="003463"/>
              </a:solidFill>
              <a:latin typeface="Century Gothic" panose="020B0502020202020204" pitchFamily="34" charset="0"/>
              <a:ea typeface="Verdana" panose="020B0604030504040204" pitchFamily="34" charset="0"/>
              <a:cs typeface="Verdana" panose="020B0604030504040204" pitchFamily="34" charset="0"/>
            </a:endParaRPr>
          </a:p>
        </p:txBody>
      </p:sp>
      <p:sp>
        <p:nvSpPr>
          <p:cNvPr id="12" name="Rectangle 11"/>
          <p:cNvSpPr/>
          <p:nvPr/>
        </p:nvSpPr>
        <p:spPr>
          <a:xfrm>
            <a:off x="-458677" y="6441961"/>
            <a:ext cx="8682594" cy="276999"/>
          </a:xfrm>
          <a:prstGeom prst="rect">
            <a:avLst/>
          </a:prstGeom>
        </p:spPr>
        <p:txBody>
          <a:bodyPr wrap="square">
            <a:spAutoFit/>
          </a:bodyPr>
          <a:lstStyle/>
          <a:p>
            <a:pPr marL="457200" marR="457200" lvl="1" defTabSz="914400"/>
            <a:r>
              <a:rPr lang="en-US" sz="1200" dirty="0">
                <a:solidFill>
                  <a:prstClr val="white"/>
                </a:solidFill>
                <a:latin typeface="Century Gothic"/>
                <a:ea typeface="Calibri" panose="020F0502020204030204" pitchFamily="34" charset="0"/>
                <a:cs typeface="Times New Roman" panose="02020603050405020304" pitchFamily="18" charset="0"/>
              </a:rPr>
              <a:t>Source: Nielsen Marketing Cloud (Nielsen Buyer </a:t>
            </a:r>
            <a:r>
              <a:rPr lang="en-US" sz="1200" dirty="0" smtClean="0">
                <a:solidFill>
                  <a:prstClr val="white"/>
                </a:solidFill>
                <a:latin typeface="Century Gothic"/>
                <a:ea typeface="Calibri" panose="020F0502020204030204" pitchFamily="34" charset="0"/>
                <a:cs typeface="Times New Roman" panose="02020603050405020304" pitchFamily="18" charset="0"/>
              </a:rPr>
              <a:t>Insights) – data reflects May 20, 2017-June 19, 2017</a:t>
            </a:r>
            <a:endParaRPr lang="en-US" sz="1200" dirty="0">
              <a:solidFill>
                <a:prstClr val="white"/>
              </a:solidFill>
              <a:latin typeface="Century Gothic"/>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63" y="1555822"/>
            <a:ext cx="11989274" cy="4058006"/>
          </a:xfrm>
          <a:prstGeom prst="rect">
            <a:avLst/>
          </a:prstGeom>
        </p:spPr>
      </p:pic>
    </p:spTree>
    <p:extLst>
      <p:ext uri="{BB962C8B-B14F-4D97-AF65-F5344CB8AC3E}">
        <p14:creationId xmlns:p14="http://schemas.microsoft.com/office/powerpoint/2010/main" val="2200741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P_DividerBar"/>
          <p:cNvPicPr>
            <a:picLocks noChangeAspect="1"/>
          </p:cNvPicPr>
          <p:nvPr/>
        </p:nvPicPr>
        <p:blipFill>
          <a:blip r:embed="rId3">
            <a:alphaModFix amt="36000"/>
            <a:extLst>
              <a:ext uri="{28A0092B-C50C-407E-A947-70E740481C1C}">
                <a14:useLocalDpi xmlns:a14="http://schemas.microsoft.com/office/drawing/2010/main" val="0"/>
              </a:ext>
            </a:extLst>
          </a:blip>
          <a:stretch>
            <a:fillRect/>
          </a:stretch>
        </p:blipFill>
        <p:spPr>
          <a:xfrm>
            <a:off x="46366" y="979692"/>
            <a:ext cx="12192000" cy="582845"/>
          </a:xfrm>
          <a:prstGeom prst="rect">
            <a:avLst/>
          </a:prstGeom>
        </p:spPr>
      </p:pic>
      <p:sp>
        <p:nvSpPr>
          <p:cNvPr id="24" name="Rectangle 23"/>
          <p:cNvSpPr/>
          <p:nvPr/>
        </p:nvSpPr>
        <p:spPr>
          <a:xfrm>
            <a:off x="7380229" y="4018514"/>
            <a:ext cx="734496" cy="256545"/>
          </a:xfrm>
          <a:prstGeom prst="rect">
            <a:avLst/>
          </a:prstGeom>
        </p:spPr>
        <p:txBody>
          <a:bodyPr wrap="none">
            <a:spAutoFit/>
          </a:bodyPr>
          <a:lstStyle/>
          <a:p>
            <a:pPr defTabSz="608947"/>
            <a:r>
              <a:rPr lang="en-US" sz="1067" dirty="0">
                <a:solidFill>
                  <a:prstClr val="white"/>
                </a:solidFill>
                <a:latin typeface="Century Gothic"/>
              </a:rPr>
              <a:t>WOMEN</a:t>
            </a:r>
          </a:p>
        </p:txBody>
      </p:sp>
      <p:sp>
        <p:nvSpPr>
          <p:cNvPr id="26" name="Rectangle 25"/>
          <p:cNvSpPr/>
          <p:nvPr/>
        </p:nvSpPr>
        <p:spPr>
          <a:xfrm>
            <a:off x="9662097" y="4083886"/>
            <a:ext cx="734496" cy="256545"/>
          </a:xfrm>
          <a:prstGeom prst="rect">
            <a:avLst/>
          </a:prstGeom>
        </p:spPr>
        <p:txBody>
          <a:bodyPr wrap="none">
            <a:spAutoFit/>
          </a:bodyPr>
          <a:lstStyle/>
          <a:p>
            <a:pPr defTabSz="608947"/>
            <a:r>
              <a:rPr lang="en-US" sz="1067" dirty="0">
                <a:solidFill>
                  <a:prstClr val="white"/>
                </a:solidFill>
                <a:latin typeface="Century Gothic"/>
              </a:rPr>
              <a:t>WOMEN</a:t>
            </a:r>
          </a:p>
        </p:txBody>
      </p:sp>
      <p:sp>
        <p:nvSpPr>
          <p:cNvPr id="27" name="Rectangle 26"/>
          <p:cNvSpPr/>
          <p:nvPr/>
        </p:nvSpPr>
        <p:spPr>
          <a:xfrm>
            <a:off x="10740575" y="4247717"/>
            <a:ext cx="484428" cy="256545"/>
          </a:xfrm>
          <a:prstGeom prst="rect">
            <a:avLst/>
          </a:prstGeom>
        </p:spPr>
        <p:txBody>
          <a:bodyPr wrap="none">
            <a:spAutoFit/>
          </a:bodyPr>
          <a:lstStyle/>
          <a:p>
            <a:pPr defTabSz="608947"/>
            <a:r>
              <a:rPr lang="en-US" sz="1067" dirty="0">
                <a:solidFill>
                  <a:prstClr val="white"/>
                </a:solidFill>
                <a:latin typeface="Century Gothic"/>
              </a:rPr>
              <a:t>MEN</a:t>
            </a:r>
          </a:p>
        </p:txBody>
      </p:sp>
      <p:sp>
        <p:nvSpPr>
          <p:cNvPr id="28" name="Rectangle 27"/>
          <p:cNvSpPr/>
          <p:nvPr/>
        </p:nvSpPr>
        <p:spPr>
          <a:xfrm>
            <a:off x="8464744" y="4251439"/>
            <a:ext cx="484428" cy="256545"/>
          </a:xfrm>
          <a:prstGeom prst="rect">
            <a:avLst/>
          </a:prstGeom>
        </p:spPr>
        <p:txBody>
          <a:bodyPr wrap="none">
            <a:spAutoFit/>
          </a:bodyPr>
          <a:lstStyle/>
          <a:p>
            <a:pPr defTabSz="608947"/>
            <a:r>
              <a:rPr lang="en-US" sz="1067" dirty="0">
                <a:solidFill>
                  <a:prstClr val="white"/>
                </a:solidFill>
                <a:latin typeface="Century Gothic"/>
              </a:rPr>
              <a:t>MEN</a:t>
            </a:r>
          </a:p>
        </p:txBody>
      </p:sp>
      <p:sp>
        <p:nvSpPr>
          <p:cNvPr id="13" name="TextBox 12"/>
          <p:cNvSpPr txBox="1"/>
          <p:nvPr/>
        </p:nvSpPr>
        <p:spPr>
          <a:xfrm>
            <a:off x="533445" y="-40002"/>
            <a:ext cx="11125110" cy="1200329"/>
          </a:xfrm>
          <a:prstGeom prst="rect">
            <a:avLst/>
          </a:prstGeom>
          <a:noFill/>
        </p:spPr>
        <p:txBody>
          <a:bodyPr wrap="square" rtlCol="0">
            <a:spAutoFit/>
          </a:bodyPr>
          <a:lstStyle/>
          <a:p>
            <a:pPr algn="ctr" defTabSz="914400"/>
            <a:r>
              <a:rPr lang="en-US" sz="3600" b="1" spc="-150" dirty="0">
                <a:solidFill>
                  <a:srgbClr val="003463"/>
                </a:solidFill>
                <a:latin typeface="Century Gothic"/>
                <a:ea typeface="Aleo Light"/>
                <a:cs typeface="Century Gothic"/>
              </a:rPr>
              <a:t>Heavy radio </a:t>
            </a:r>
            <a:r>
              <a:rPr lang="en-US" sz="3600" b="1" spc="-150" dirty="0" smtClean="0">
                <a:solidFill>
                  <a:srgbClr val="003463"/>
                </a:solidFill>
                <a:latin typeface="Century Gothic"/>
                <a:ea typeface="Aleo Light"/>
                <a:cs typeface="Century Gothic"/>
              </a:rPr>
              <a:t>listeners are consumers of name brand health and beauty products</a:t>
            </a:r>
            <a:endParaRPr lang="en-US" sz="3600" b="1" spc="-150" dirty="0">
              <a:solidFill>
                <a:srgbClr val="003463"/>
              </a:solidFill>
              <a:latin typeface="Century Gothic"/>
              <a:ea typeface="Aleo Light"/>
              <a:cs typeface="Century Gothic"/>
            </a:endParaRPr>
          </a:p>
        </p:txBody>
      </p:sp>
      <p:sp>
        <p:nvSpPr>
          <p:cNvPr id="2" name="Rectangle 1"/>
          <p:cNvSpPr/>
          <p:nvPr/>
        </p:nvSpPr>
        <p:spPr>
          <a:xfrm>
            <a:off x="-433278" y="6454275"/>
            <a:ext cx="9856677" cy="276999"/>
          </a:xfrm>
          <a:prstGeom prst="rect">
            <a:avLst/>
          </a:prstGeom>
        </p:spPr>
        <p:txBody>
          <a:bodyPr wrap="square">
            <a:spAutoFit/>
          </a:bodyPr>
          <a:lstStyle/>
          <a:p>
            <a:pPr marL="457200" marR="457200" lvl="1" defTabSz="914400"/>
            <a:r>
              <a:rPr lang="en-US" sz="1200" dirty="0">
                <a:solidFill>
                  <a:prstClr val="white"/>
                </a:solidFill>
                <a:latin typeface="Century Gothic"/>
                <a:ea typeface="Calibri" panose="020F0502020204030204" pitchFamily="34" charset="0"/>
                <a:cs typeface="Times New Roman" panose="02020603050405020304" pitchFamily="18" charset="0"/>
              </a:rPr>
              <a:t>Source: Nielsen Marketing Cloud </a:t>
            </a:r>
            <a:r>
              <a:rPr lang="en-US" sz="1200" dirty="0" smtClean="0">
                <a:solidFill>
                  <a:prstClr val="white"/>
                </a:solidFill>
                <a:latin typeface="Century Gothic"/>
                <a:ea typeface="Calibri" panose="020F0502020204030204" pitchFamily="34" charset="0"/>
                <a:cs typeface="Times New Roman" panose="02020603050405020304" pitchFamily="18" charset="0"/>
              </a:rPr>
              <a:t>(NCS Catalina) – data reflects May 20, 2017-June 19, 2017</a:t>
            </a:r>
            <a:endParaRPr lang="en-US" sz="1200" dirty="0">
              <a:solidFill>
                <a:prstClr val="white"/>
              </a:solidFill>
              <a:latin typeface="Century Gothic"/>
              <a:ea typeface="Calibri" panose="020F0502020204030204" pitchFamily="34" charset="0"/>
              <a:cs typeface="Times New Roman" panose="02020603050405020304" pitchFamily="18" charset="0"/>
            </a:endParaRPr>
          </a:p>
        </p:txBody>
      </p:sp>
      <p:sp>
        <p:nvSpPr>
          <p:cNvPr id="14" name="Title 1"/>
          <p:cNvSpPr txBox="1">
            <a:spLocks/>
          </p:cNvSpPr>
          <p:nvPr/>
        </p:nvSpPr>
        <p:spPr>
          <a:xfrm>
            <a:off x="1757127" y="5634279"/>
            <a:ext cx="8724783" cy="6290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r>
              <a:rPr lang="en-US" sz="1400" spc="0" dirty="0">
                <a:solidFill>
                  <a:srgbClr val="000000"/>
                </a:solidFill>
                <a:latin typeface="Century Gothic"/>
                <a:ea typeface="Verdana" panose="020B0604030504040204" pitchFamily="34" charset="0"/>
                <a:cs typeface="Verdana" panose="020B0604030504040204" pitchFamily="34" charset="0"/>
              </a:rPr>
              <a:t>How to read: </a:t>
            </a:r>
            <a:r>
              <a:rPr lang="en-US" sz="1400" b="0" spc="0" dirty="0" smtClean="0">
                <a:solidFill>
                  <a:srgbClr val="000000"/>
                </a:solidFill>
                <a:latin typeface="Century Gothic"/>
                <a:ea typeface="Verdana" panose="020B0604030504040204" pitchFamily="34" charset="0"/>
                <a:cs typeface="Verdana" panose="020B0604030504040204" pitchFamily="34" charset="0"/>
              </a:rPr>
              <a:t>When compared to the overall U.S. population, heavy radio listeners are 30% more likely to have purchased Clairol products</a:t>
            </a:r>
            <a:endParaRPr lang="en-US" sz="1400" b="0" spc="0" dirty="0">
              <a:solidFill>
                <a:srgbClr val="000000"/>
              </a:solidFill>
              <a:latin typeface="Century Gothic"/>
              <a:ea typeface="Verdana" panose="020B0604030504040204" pitchFamily="34" charset="0"/>
              <a:cs typeface="Verdana" panose="020B0604030504040204" pitchFamily="34" charset="0"/>
            </a:endParaRPr>
          </a:p>
        </p:txBody>
      </p:sp>
      <p:sp>
        <p:nvSpPr>
          <p:cNvPr id="16" name="Title 1"/>
          <p:cNvSpPr txBox="1">
            <a:spLocks/>
          </p:cNvSpPr>
          <p:nvPr/>
        </p:nvSpPr>
        <p:spPr>
          <a:xfrm>
            <a:off x="1257300" y="1413081"/>
            <a:ext cx="9677400" cy="804369"/>
          </a:xfrm>
          <a:prstGeom prst="rect">
            <a:avLst/>
          </a:prstGeom>
        </p:spPr>
        <p:txBody>
          <a:bodyPr vert="horz" lIns="91214" tIns="45607" rIns="91214" bIns="45607"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r>
              <a:rPr lang="en-US" sz="1400" spc="0" dirty="0" smtClean="0">
                <a:solidFill>
                  <a:srgbClr val="003463"/>
                </a:solidFill>
                <a:latin typeface="Century Gothic" panose="020B0502020202020204" pitchFamily="34" charset="0"/>
                <a:ea typeface="Verdana" panose="020B0604030504040204" pitchFamily="34" charset="0"/>
                <a:cs typeface="Verdana" panose="020B0604030504040204" pitchFamily="34" charset="0"/>
              </a:rPr>
              <a:t>Index of heavy radio listeners by health and beauty brand purchased (U.S. Avg. = 100)</a:t>
            </a:r>
          </a:p>
          <a:p>
            <a:endParaRPr lang="en-US" sz="1400" spc="0" dirty="0">
              <a:solidFill>
                <a:srgbClr val="003463"/>
              </a:solidFill>
              <a:latin typeface="Century Gothic" panose="020B0502020202020204" pitchFamily="34" charset="0"/>
              <a:ea typeface="Verdana" panose="020B0604030504040204" pitchFamily="34" charset="0"/>
              <a:cs typeface="Verdana" panose="020B0604030504040204" pitchFamily="34" charset="0"/>
            </a:endParaRPr>
          </a:p>
          <a:p>
            <a:r>
              <a:rPr lang="en-US" sz="1400" spc="0" dirty="0" smtClean="0">
                <a:solidFill>
                  <a:srgbClr val="003463"/>
                </a:solidFill>
                <a:latin typeface="Century Gothic" panose="020B0502020202020204" pitchFamily="34" charset="0"/>
                <a:ea typeface="Verdana" panose="020B0604030504040204" pitchFamily="34" charset="0"/>
                <a:cs typeface="Verdana" panose="020B0604030504040204" pitchFamily="34" charset="0"/>
              </a:rPr>
              <a:t> </a:t>
            </a:r>
            <a:endParaRPr lang="en-US" sz="1400" spc="0" dirty="0">
              <a:solidFill>
                <a:srgbClr val="003463"/>
              </a:solidFill>
              <a:latin typeface="Century Gothic" panose="020B050202020202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302" y="1769612"/>
            <a:ext cx="11451396" cy="3875951"/>
          </a:xfrm>
          <a:prstGeom prst="rect">
            <a:avLst/>
          </a:prstGeom>
        </p:spPr>
      </p:pic>
    </p:spTree>
    <p:extLst>
      <p:ext uri="{BB962C8B-B14F-4D97-AF65-F5344CB8AC3E}">
        <p14:creationId xmlns:p14="http://schemas.microsoft.com/office/powerpoint/2010/main" val="679595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P_DividerBar"/>
          <p:cNvPicPr>
            <a:picLocks noChangeAspect="1"/>
          </p:cNvPicPr>
          <p:nvPr/>
        </p:nvPicPr>
        <p:blipFill>
          <a:blip r:embed="rId3">
            <a:alphaModFix amt="36000"/>
            <a:extLst>
              <a:ext uri="{28A0092B-C50C-407E-A947-70E740481C1C}">
                <a14:useLocalDpi xmlns:a14="http://schemas.microsoft.com/office/drawing/2010/main" val="0"/>
              </a:ext>
            </a:extLst>
          </a:blip>
          <a:stretch>
            <a:fillRect/>
          </a:stretch>
        </p:blipFill>
        <p:spPr>
          <a:xfrm>
            <a:off x="46366" y="979692"/>
            <a:ext cx="12192000" cy="582845"/>
          </a:xfrm>
          <a:prstGeom prst="rect">
            <a:avLst/>
          </a:prstGeom>
        </p:spPr>
      </p:pic>
      <p:sp>
        <p:nvSpPr>
          <p:cNvPr id="24" name="Rectangle 23"/>
          <p:cNvSpPr/>
          <p:nvPr/>
        </p:nvSpPr>
        <p:spPr>
          <a:xfrm>
            <a:off x="7380229" y="4018514"/>
            <a:ext cx="734496" cy="256545"/>
          </a:xfrm>
          <a:prstGeom prst="rect">
            <a:avLst/>
          </a:prstGeom>
        </p:spPr>
        <p:txBody>
          <a:bodyPr wrap="none">
            <a:spAutoFit/>
          </a:bodyPr>
          <a:lstStyle/>
          <a:p>
            <a:pPr defTabSz="608947"/>
            <a:r>
              <a:rPr lang="en-US" sz="1067" dirty="0">
                <a:solidFill>
                  <a:prstClr val="white"/>
                </a:solidFill>
                <a:latin typeface="Century Gothic"/>
              </a:rPr>
              <a:t>WOMEN</a:t>
            </a:r>
          </a:p>
        </p:txBody>
      </p:sp>
      <p:sp>
        <p:nvSpPr>
          <p:cNvPr id="26" name="Rectangle 25"/>
          <p:cNvSpPr/>
          <p:nvPr/>
        </p:nvSpPr>
        <p:spPr>
          <a:xfrm>
            <a:off x="9662097" y="4083886"/>
            <a:ext cx="734496" cy="256545"/>
          </a:xfrm>
          <a:prstGeom prst="rect">
            <a:avLst/>
          </a:prstGeom>
        </p:spPr>
        <p:txBody>
          <a:bodyPr wrap="none">
            <a:spAutoFit/>
          </a:bodyPr>
          <a:lstStyle/>
          <a:p>
            <a:pPr defTabSz="608947"/>
            <a:r>
              <a:rPr lang="en-US" sz="1067" dirty="0">
                <a:solidFill>
                  <a:prstClr val="white"/>
                </a:solidFill>
                <a:latin typeface="Century Gothic"/>
              </a:rPr>
              <a:t>WOMEN</a:t>
            </a:r>
          </a:p>
        </p:txBody>
      </p:sp>
      <p:sp>
        <p:nvSpPr>
          <p:cNvPr id="27" name="Rectangle 26"/>
          <p:cNvSpPr/>
          <p:nvPr/>
        </p:nvSpPr>
        <p:spPr>
          <a:xfrm>
            <a:off x="10740575" y="4247717"/>
            <a:ext cx="484428" cy="256545"/>
          </a:xfrm>
          <a:prstGeom prst="rect">
            <a:avLst/>
          </a:prstGeom>
        </p:spPr>
        <p:txBody>
          <a:bodyPr wrap="none">
            <a:spAutoFit/>
          </a:bodyPr>
          <a:lstStyle/>
          <a:p>
            <a:pPr defTabSz="608947"/>
            <a:r>
              <a:rPr lang="en-US" sz="1067" dirty="0">
                <a:solidFill>
                  <a:prstClr val="white"/>
                </a:solidFill>
                <a:latin typeface="Century Gothic"/>
              </a:rPr>
              <a:t>MEN</a:t>
            </a:r>
          </a:p>
        </p:txBody>
      </p:sp>
      <p:sp>
        <p:nvSpPr>
          <p:cNvPr id="28" name="Rectangle 27"/>
          <p:cNvSpPr/>
          <p:nvPr/>
        </p:nvSpPr>
        <p:spPr>
          <a:xfrm>
            <a:off x="8464744" y="4251439"/>
            <a:ext cx="484428" cy="256545"/>
          </a:xfrm>
          <a:prstGeom prst="rect">
            <a:avLst/>
          </a:prstGeom>
        </p:spPr>
        <p:txBody>
          <a:bodyPr wrap="none">
            <a:spAutoFit/>
          </a:bodyPr>
          <a:lstStyle/>
          <a:p>
            <a:pPr defTabSz="608947"/>
            <a:r>
              <a:rPr lang="en-US" sz="1067" dirty="0">
                <a:solidFill>
                  <a:prstClr val="white"/>
                </a:solidFill>
                <a:latin typeface="Century Gothic"/>
              </a:rPr>
              <a:t>MEN</a:t>
            </a:r>
          </a:p>
        </p:txBody>
      </p:sp>
      <p:sp>
        <p:nvSpPr>
          <p:cNvPr id="13" name="TextBox 12"/>
          <p:cNvSpPr txBox="1"/>
          <p:nvPr/>
        </p:nvSpPr>
        <p:spPr>
          <a:xfrm>
            <a:off x="533445" y="-40002"/>
            <a:ext cx="11125110" cy="1200329"/>
          </a:xfrm>
          <a:prstGeom prst="rect">
            <a:avLst/>
          </a:prstGeom>
          <a:noFill/>
        </p:spPr>
        <p:txBody>
          <a:bodyPr wrap="square" rtlCol="0">
            <a:spAutoFit/>
          </a:bodyPr>
          <a:lstStyle/>
          <a:p>
            <a:pPr algn="ctr" defTabSz="914400"/>
            <a:r>
              <a:rPr lang="en-US" sz="3600" b="1" spc="-150" dirty="0" smtClean="0">
                <a:solidFill>
                  <a:srgbClr val="003463"/>
                </a:solidFill>
                <a:latin typeface="Century Gothic"/>
                <a:ea typeface="Aleo Light"/>
                <a:cs typeface="Century Gothic"/>
              </a:rPr>
              <a:t>Heavy radio listeners are buying name brand household cleaning products</a:t>
            </a:r>
            <a:endParaRPr lang="en-US" sz="3600" b="1" spc="-150" dirty="0">
              <a:solidFill>
                <a:srgbClr val="003463"/>
              </a:solidFill>
              <a:latin typeface="Century Gothic"/>
              <a:ea typeface="Aleo Light"/>
              <a:cs typeface="Century Gothic"/>
            </a:endParaRPr>
          </a:p>
        </p:txBody>
      </p:sp>
      <p:sp>
        <p:nvSpPr>
          <p:cNvPr id="2" name="Rectangle 1"/>
          <p:cNvSpPr/>
          <p:nvPr/>
        </p:nvSpPr>
        <p:spPr>
          <a:xfrm>
            <a:off x="-433278" y="6454275"/>
            <a:ext cx="9856677" cy="276999"/>
          </a:xfrm>
          <a:prstGeom prst="rect">
            <a:avLst/>
          </a:prstGeom>
        </p:spPr>
        <p:txBody>
          <a:bodyPr wrap="square">
            <a:spAutoFit/>
          </a:bodyPr>
          <a:lstStyle/>
          <a:p>
            <a:pPr marL="457200" marR="457200" lvl="1" defTabSz="914400"/>
            <a:r>
              <a:rPr lang="en-US" sz="1200" dirty="0">
                <a:solidFill>
                  <a:prstClr val="white"/>
                </a:solidFill>
                <a:latin typeface="Century Gothic"/>
                <a:ea typeface="Calibri" panose="020F0502020204030204" pitchFamily="34" charset="0"/>
                <a:cs typeface="Times New Roman" panose="02020603050405020304" pitchFamily="18" charset="0"/>
              </a:rPr>
              <a:t>Source: Nielsen Marketing Cloud </a:t>
            </a:r>
            <a:r>
              <a:rPr lang="en-US" sz="1200" dirty="0" smtClean="0">
                <a:solidFill>
                  <a:prstClr val="white"/>
                </a:solidFill>
                <a:latin typeface="Century Gothic"/>
                <a:ea typeface="Calibri" panose="020F0502020204030204" pitchFamily="34" charset="0"/>
                <a:cs typeface="Times New Roman" panose="02020603050405020304" pitchFamily="18" charset="0"/>
              </a:rPr>
              <a:t>(NCS Catalina) – data reflects May 20, 2017-June 19, 2017</a:t>
            </a:r>
            <a:endParaRPr lang="en-US" sz="1200" dirty="0">
              <a:solidFill>
                <a:prstClr val="white"/>
              </a:solidFill>
              <a:latin typeface="Century Gothic"/>
              <a:ea typeface="Calibri" panose="020F0502020204030204" pitchFamily="34" charset="0"/>
              <a:cs typeface="Times New Roman" panose="02020603050405020304" pitchFamily="18" charset="0"/>
            </a:endParaRPr>
          </a:p>
        </p:txBody>
      </p:sp>
      <p:sp>
        <p:nvSpPr>
          <p:cNvPr id="14" name="Title 1"/>
          <p:cNvSpPr txBox="1">
            <a:spLocks/>
          </p:cNvSpPr>
          <p:nvPr/>
        </p:nvSpPr>
        <p:spPr>
          <a:xfrm>
            <a:off x="2220205" y="5550967"/>
            <a:ext cx="7751589" cy="6290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r>
              <a:rPr lang="en-US" sz="1400" spc="0" dirty="0">
                <a:solidFill>
                  <a:srgbClr val="000000"/>
                </a:solidFill>
                <a:latin typeface="Century Gothic"/>
                <a:ea typeface="Verdana" panose="020B0604030504040204" pitchFamily="34" charset="0"/>
                <a:cs typeface="Verdana" panose="020B0604030504040204" pitchFamily="34" charset="0"/>
              </a:rPr>
              <a:t>How to read: </a:t>
            </a:r>
            <a:r>
              <a:rPr lang="en-US" sz="1400" b="0" spc="0" dirty="0" smtClean="0">
                <a:solidFill>
                  <a:srgbClr val="000000"/>
                </a:solidFill>
                <a:latin typeface="Century Gothic"/>
                <a:ea typeface="Verdana" panose="020B0604030504040204" pitchFamily="34" charset="0"/>
                <a:cs typeface="Verdana" panose="020B0604030504040204" pitchFamily="34" charset="0"/>
              </a:rPr>
              <a:t>When compared to the overall U.S. population, heavy radio listeners are 28% more likely to have purchased Gain laundry detergent</a:t>
            </a:r>
            <a:endParaRPr lang="en-US" sz="1400" b="0" spc="0" dirty="0">
              <a:solidFill>
                <a:srgbClr val="000000"/>
              </a:solidFill>
              <a:latin typeface="Century Gothic"/>
              <a:ea typeface="Verdana" panose="020B0604030504040204" pitchFamily="34" charset="0"/>
              <a:cs typeface="Verdana" panose="020B0604030504040204" pitchFamily="34" charset="0"/>
            </a:endParaRPr>
          </a:p>
        </p:txBody>
      </p:sp>
      <p:sp>
        <p:nvSpPr>
          <p:cNvPr id="16" name="Title 1"/>
          <p:cNvSpPr txBox="1">
            <a:spLocks/>
          </p:cNvSpPr>
          <p:nvPr/>
        </p:nvSpPr>
        <p:spPr>
          <a:xfrm>
            <a:off x="1257300" y="1413081"/>
            <a:ext cx="9677400" cy="804369"/>
          </a:xfrm>
          <a:prstGeom prst="rect">
            <a:avLst/>
          </a:prstGeom>
        </p:spPr>
        <p:txBody>
          <a:bodyPr vert="horz" lIns="91214" tIns="45607" rIns="91214" bIns="45607"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r>
              <a:rPr lang="en-US" sz="1400" spc="0" dirty="0" smtClean="0">
                <a:solidFill>
                  <a:srgbClr val="003463"/>
                </a:solidFill>
                <a:latin typeface="Century Gothic" panose="020B0502020202020204" pitchFamily="34" charset="0"/>
                <a:ea typeface="Verdana" panose="020B0604030504040204" pitchFamily="34" charset="0"/>
                <a:cs typeface="Verdana" panose="020B0604030504040204" pitchFamily="34" charset="0"/>
              </a:rPr>
              <a:t>Index of heavy radio listeners by household supplies brand purchased (U.S. Avg. = 100)</a:t>
            </a:r>
          </a:p>
          <a:p>
            <a:endParaRPr lang="en-US" sz="1400" spc="0" dirty="0">
              <a:solidFill>
                <a:srgbClr val="003463"/>
              </a:solidFill>
              <a:latin typeface="Century Gothic" panose="020B0502020202020204" pitchFamily="34" charset="0"/>
              <a:ea typeface="Verdana" panose="020B0604030504040204" pitchFamily="34" charset="0"/>
              <a:cs typeface="Verdana" panose="020B0604030504040204" pitchFamily="34" charset="0"/>
            </a:endParaRPr>
          </a:p>
          <a:p>
            <a:r>
              <a:rPr lang="en-US" sz="1400" spc="0" dirty="0" smtClean="0">
                <a:solidFill>
                  <a:srgbClr val="003463"/>
                </a:solidFill>
                <a:latin typeface="Century Gothic" panose="020B0502020202020204" pitchFamily="34" charset="0"/>
                <a:ea typeface="Verdana" panose="020B0604030504040204" pitchFamily="34" charset="0"/>
                <a:cs typeface="Verdana" panose="020B0604030504040204" pitchFamily="34" charset="0"/>
              </a:rPr>
              <a:t> </a:t>
            </a:r>
            <a:endParaRPr lang="en-US" sz="1400" spc="0" dirty="0">
              <a:solidFill>
                <a:srgbClr val="003463"/>
              </a:solidFill>
              <a:latin typeface="Century Gothic" panose="020B050202020202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872" y="1720757"/>
            <a:ext cx="11316255" cy="3830210"/>
          </a:xfrm>
          <a:prstGeom prst="rect">
            <a:avLst/>
          </a:prstGeom>
        </p:spPr>
      </p:pic>
    </p:spTree>
    <p:extLst>
      <p:ext uri="{BB962C8B-B14F-4D97-AF65-F5344CB8AC3E}">
        <p14:creationId xmlns:p14="http://schemas.microsoft.com/office/powerpoint/2010/main" val="2722287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31" y="0"/>
            <a:ext cx="12181172" cy="6858000"/>
          </a:xfrm>
          <a:prstGeom prst="rect">
            <a:avLst/>
          </a:prstGeom>
        </p:spPr>
      </p:pic>
      <p:sp>
        <p:nvSpPr>
          <p:cNvPr id="19" name="TextBox 18"/>
          <p:cNvSpPr txBox="1"/>
          <p:nvPr/>
        </p:nvSpPr>
        <p:spPr>
          <a:xfrm>
            <a:off x="2517233" y="-563072"/>
            <a:ext cx="184755" cy="461679"/>
          </a:xfrm>
          <a:prstGeom prst="rect">
            <a:avLst/>
          </a:prstGeom>
          <a:noFill/>
        </p:spPr>
        <p:txBody>
          <a:bodyPr wrap="none" lIns="91330" tIns="45726" rIns="91330" bIns="45726" rtlCol="0">
            <a:spAutoFit/>
          </a:bodyPr>
          <a:lstStyle/>
          <a:p>
            <a:pPr defTabSz="608595"/>
            <a:endParaRPr lang="en-US" sz="2400" dirty="0">
              <a:solidFill>
                <a:srgbClr val="000000"/>
              </a:solidFill>
              <a:latin typeface="Roboto Condensed Light"/>
              <a:ea typeface="Roboto Condensed Light"/>
            </a:endParaRPr>
          </a:p>
        </p:txBody>
      </p:sp>
      <p:sp>
        <p:nvSpPr>
          <p:cNvPr id="9" name="TextBox 8"/>
          <p:cNvSpPr txBox="1"/>
          <p:nvPr/>
        </p:nvSpPr>
        <p:spPr>
          <a:xfrm>
            <a:off x="327309" y="2496511"/>
            <a:ext cx="6959827" cy="1298831"/>
          </a:xfrm>
          <a:prstGeom prst="rect">
            <a:avLst/>
          </a:prstGeom>
          <a:noFill/>
          <a:effectLst/>
        </p:spPr>
        <p:txBody>
          <a:bodyPr wrap="square" lIns="91330" tIns="45726" rIns="91330" bIns="45726" rtlCol="0">
            <a:spAutoFit/>
          </a:bodyPr>
          <a:lstStyle/>
          <a:p>
            <a:pPr algn="ctr" defTabSz="608595">
              <a:lnSpc>
                <a:spcPct val="80000"/>
              </a:lnSpc>
              <a:spcBef>
                <a:spcPct val="0"/>
              </a:spcBef>
            </a:pPr>
            <a:r>
              <a:rPr lang="en-US" sz="4800" dirty="0">
                <a:solidFill>
                  <a:prstClr val="white"/>
                </a:solidFill>
                <a:latin typeface="Century Gothic"/>
                <a:cs typeface="Century Gothic"/>
              </a:rPr>
              <a:t>Dove Men+Care</a:t>
            </a:r>
          </a:p>
          <a:p>
            <a:pPr algn="ctr" defTabSz="608595">
              <a:lnSpc>
                <a:spcPct val="80000"/>
              </a:lnSpc>
              <a:spcBef>
                <a:spcPct val="0"/>
              </a:spcBef>
            </a:pPr>
            <a:r>
              <a:rPr lang="en-US" sz="4800" dirty="0">
                <a:solidFill>
                  <a:prstClr val="white"/>
                </a:solidFill>
                <a:latin typeface="Century Gothic"/>
                <a:cs typeface="Century Gothic"/>
              </a:rPr>
              <a:t>Creative Study</a:t>
            </a:r>
          </a:p>
        </p:txBody>
      </p:sp>
      <p:pic>
        <p:nvPicPr>
          <p:cNvPr id="13" name="Picture 12"/>
          <p:cNvPicPr>
            <a:picLocks noChangeAspect="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contrast="-40000"/>
                    </a14:imgEffect>
                  </a14:imgLayer>
                </a14:imgProps>
              </a:ext>
              <a:ext uri="{28A0092B-C50C-407E-A947-70E740481C1C}">
                <a14:useLocalDpi xmlns:a14="http://schemas.microsoft.com/office/drawing/2010/main"/>
              </a:ext>
            </a:extLst>
          </a:blip>
          <a:srcRect/>
          <a:stretch/>
        </p:blipFill>
        <p:spPr>
          <a:xfrm>
            <a:off x="972061" y="725533"/>
            <a:ext cx="1995427" cy="1248299"/>
          </a:xfrm>
          <a:prstGeom prst="rect">
            <a:avLst/>
          </a:prstGeom>
        </p:spPr>
      </p:pic>
      <p:sp>
        <p:nvSpPr>
          <p:cNvPr id="32" name="TextBox 31"/>
          <p:cNvSpPr txBox="1"/>
          <p:nvPr/>
        </p:nvSpPr>
        <p:spPr>
          <a:xfrm>
            <a:off x="3622493" y="7061271"/>
            <a:ext cx="184731" cy="461665"/>
          </a:xfrm>
          <a:prstGeom prst="rect">
            <a:avLst/>
          </a:prstGeom>
          <a:noFill/>
        </p:spPr>
        <p:txBody>
          <a:bodyPr wrap="none" lIns="91318" tIns="45718" rIns="91318" bIns="45718" rtlCol="0">
            <a:spAutoFit/>
          </a:bodyPr>
          <a:lstStyle/>
          <a:p>
            <a:pPr defTabSz="608595"/>
            <a:endParaRPr lang="en-US" sz="2400" dirty="0">
              <a:solidFill>
                <a:srgbClr val="000000"/>
              </a:solidFill>
              <a:latin typeface="Century Gothic"/>
            </a:endParaRPr>
          </a:p>
        </p:txBody>
      </p:sp>
      <p:cxnSp>
        <p:nvCxnSpPr>
          <p:cNvPr id="10" name="Straight Connector 9"/>
          <p:cNvCxnSpPr/>
          <p:nvPr/>
        </p:nvCxnSpPr>
        <p:spPr>
          <a:xfrm>
            <a:off x="3340087" y="1039431"/>
            <a:ext cx="0" cy="9144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5283" y="1117743"/>
            <a:ext cx="2011680" cy="377780"/>
          </a:xfrm>
          <a:prstGeom prst="rect">
            <a:avLst/>
          </a:prstGeom>
        </p:spPr>
      </p:pic>
      <p:pic>
        <p:nvPicPr>
          <p:cNvPr id="1026" name="Picture 2" descr="https://intranet.maruvcrc.com/marketing/wp-content/uploads/sites/12/2016/10/maru-matchbox-logo-white-500px.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3803" y="1612115"/>
            <a:ext cx="2834640" cy="2664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25483" y="4310070"/>
            <a:ext cx="2400300" cy="2400300"/>
          </a:xfrm>
          <a:prstGeom prst="rect">
            <a:avLst/>
          </a:prstGeom>
        </p:spPr>
      </p:pic>
    </p:spTree>
    <p:extLst>
      <p:ext uri="{BB962C8B-B14F-4D97-AF65-F5344CB8AC3E}">
        <p14:creationId xmlns:p14="http://schemas.microsoft.com/office/powerpoint/2010/main" val="1968892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P_DividerBar"/>
          <p:cNvPicPr>
            <a:picLocks noChangeAspect="1"/>
          </p:cNvPicPr>
          <p:nvPr/>
        </p:nvPicPr>
        <p:blipFill>
          <a:blip r:embed="rId3">
            <a:alphaModFix amt="36000"/>
            <a:extLst>
              <a:ext uri="{28A0092B-C50C-407E-A947-70E740481C1C}">
                <a14:useLocalDpi xmlns:a14="http://schemas.microsoft.com/office/drawing/2010/main" val="0"/>
              </a:ext>
            </a:extLst>
          </a:blip>
          <a:stretch>
            <a:fillRect/>
          </a:stretch>
        </p:blipFill>
        <p:spPr>
          <a:xfrm>
            <a:off x="0" y="932941"/>
            <a:ext cx="12192000" cy="437135"/>
          </a:xfrm>
          <a:prstGeom prst="rect">
            <a:avLst/>
          </a:prstGeom>
        </p:spPr>
      </p:pic>
      <p:sp>
        <p:nvSpPr>
          <p:cNvPr id="12" name="Title 1"/>
          <p:cNvSpPr txBox="1">
            <a:spLocks/>
          </p:cNvSpPr>
          <p:nvPr/>
        </p:nvSpPr>
        <p:spPr>
          <a:xfrm>
            <a:off x="0" y="73046"/>
            <a:ext cx="12192000" cy="804369"/>
          </a:xfrm>
          <a:prstGeom prst="rect">
            <a:avLst/>
          </a:prstGeom>
        </p:spPr>
        <p:txBody>
          <a:bodyPr vert="horz" lIns="91092" tIns="45606" rIns="91092" bIns="45606"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r>
              <a:rPr lang="en-US" sz="3100" spc="0" dirty="0">
                <a:solidFill>
                  <a:srgbClr val="003463"/>
                </a:solidFill>
                <a:latin typeface="Century Gothic" panose="020B0502020202020204" pitchFamily="34" charset="0"/>
                <a:ea typeface="Verdana" panose="020B0604030504040204" pitchFamily="34" charset="0"/>
                <a:cs typeface="Verdana" panose="020B0604030504040204" pitchFamily="34" charset="0"/>
              </a:rPr>
              <a:t>Dove Men+Care likeability scores exceed the audio average,</a:t>
            </a:r>
          </a:p>
          <a:p>
            <a:r>
              <a:rPr lang="en-US" sz="3100" spc="0" dirty="0">
                <a:solidFill>
                  <a:srgbClr val="003463"/>
                </a:solidFill>
                <a:latin typeface="Century Gothic" panose="020B0502020202020204" pitchFamily="34" charset="0"/>
                <a:ea typeface="Verdana" panose="020B0604030504040204" pitchFamily="34" charset="0"/>
                <a:cs typeface="Verdana" panose="020B0604030504040204" pitchFamily="34" charset="0"/>
              </a:rPr>
              <a:t>10 and 15-second ads generally test worst</a:t>
            </a: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3578" y="6415977"/>
            <a:ext cx="1410791" cy="335632"/>
          </a:xfrm>
          <a:prstGeom prst="rect">
            <a:avLst/>
          </a:prstGeom>
        </p:spPr>
      </p:pic>
      <p:sp>
        <p:nvSpPr>
          <p:cNvPr id="6" name="Title 1"/>
          <p:cNvSpPr txBox="1">
            <a:spLocks/>
          </p:cNvSpPr>
          <p:nvPr/>
        </p:nvSpPr>
        <p:spPr>
          <a:xfrm>
            <a:off x="0" y="5580846"/>
            <a:ext cx="12192000" cy="629033"/>
          </a:xfrm>
          <a:prstGeom prst="rect">
            <a:avLst/>
          </a:prstGeom>
        </p:spPr>
        <p:txBody>
          <a:bodyPr vert="horz" lIns="91318" tIns="45718" rIns="91318" bIns="45718"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r>
              <a:rPr lang="en-US" sz="1500" spc="0" dirty="0">
                <a:solidFill>
                  <a:srgbClr val="000000"/>
                </a:solidFill>
                <a:latin typeface="Century Gothic"/>
                <a:ea typeface="Verdana" panose="020B0604030504040204" pitchFamily="34" charset="0"/>
                <a:cs typeface="Verdana" panose="020B0604030504040204" pitchFamily="34" charset="0"/>
              </a:rPr>
              <a:t>How to read: </a:t>
            </a:r>
            <a:r>
              <a:rPr lang="en-US" sz="1500" b="0" spc="0" dirty="0">
                <a:solidFill>
                  <a:srgbClr val="000000"/>
                </a:solidFill>
                <a:latin typeface="Century Gothic"/>
                <a:ea typeface="Verdana" panose="020B0604030504040204" pitchFamily="34" charset="0"/>
                <a:cs typeface="Verdana" panose="020B0604030504040204" pitchFamily="34" charset="0"/>
              </a:rPr>
              <a:t>69% of Men 25-49 liked Dove Men+Care’s :30 ad that’s currently running on the radio</a:t>
            </a:r>
          </a:p>
        </p:txBody>
      </p:sp>
      <p:sp>
        <p:nvSpPr>
          <p:cNvPr id="7" name="Rectangle 6"/>
          <p:cNvSpPr/>
          <p:nvPr/>
        </p:nvSpPr>
        <p:spPr>
          <a:xfrm>
            <a:off x="1534666" y="1443398"/>
            <a:ext cx="8945031" cy="553996"/>
          </a:xfrm>
          <a:prstGeom prst="rect">
            <a:avLst/>
          </a:prstGeom>
        </p:spPr>
        <p:txBody>
          <a:bodyPr wrap="square" lIns="91318" tIns="45718" rIns="91318" bIns="45718">
            <a:spAutoFit/>
          </a:bodyPr>
          <a:lstStyle/>
          <a:p>
            <a:pPr algn="ctr"/>
            <a:r>
              <a:rPr lang="en-US" sz="1500" b="1" dirty="0">
                <a:solidFill>
                  <a:srgbClr val="003463"/>
                </a:solidFill>
                <a:latin typeface="Century Gothic"/>
                <a:ea typeface="Verdana" panose="020B0604030504040204" pitchFamily="34" charset="0"/>
                <a:cs typeface="Verdana" panose="020B0604030504040204" pitchFamily="34" charset="0"/>
              </a:rPr>
              <a:t>Q: Overall, how much do you like or dislike the ad?</a:t>
            </a:r>
          </a:p>
          <a:p>
            <a:pPr algn="ctr"/>
            <a:r>
              <a:rPr lang="en-US" sz="1500" b="1" dirty="0">
                <a:solidFill>
                  <a:srgbClr val="003463"/>
                </a:solidFill>
                <a:latin typeface="Century Gothic"/>
                <a:ea typeface="Verdana" panose="020B0604030504040204" pitchFamily="34" charset="0"/>
                <a:cs typeface="Verdana" panose="020B0604030504040204" pitchFamily="34" charset="0"/>
              </a:rPr>
              <a:t>% of respondents who answered “Like it a lot” or “Like it somewhat”</a:t>
            </a:r>
          </a:p>
        </p:txBody>
      </p:sp>
      <p:sp>
        <p:nvSpPr>
          <p:cNvPr id="8" name="Shape 183"/>
          <p:cNvSpPr/>
          <p:nvPr/>
        </p:nvSpPr>
        <p:spPr>
          <a:xfrm>
            <a:off x="93131" y="6409346"/>
            <a:ext cx="8593669" cy="266671"/>
          </a:xfrm>
          <a:prstGeom prst="rect">
            <a:avLst/>
          </a:prstGeom>
          <a:ln w="12700">
            <a:miter lim="400000"/>
          </a:ln>
          <a:extLst>
            <a:ext uri="{C572A759-6A51-4108-AA02-DFA0A04FC94B}">
              <ma14:wrappingTextBoxFlag xmlns:ma14="http://schemas.microsoft.com/office/mac/drawingml/2011/main" val="1"/>
            </a:ext>
          </a:extLst>
        </p:spPr>
        <p:txBody>
          <a:bodyPr wrap="square" lIns="60876" tIns="60876" rIns="60876" bIns="60876">
            <a:spAutoFit/>
          </a:bodyPr>
          <a:lstStyle/>
          <a:p>
            <a:pPr defTabSz="608611" hangingPunct="0">
              <a:spcBef>
                <a:spcPts val="1600"/>
              </a:spcBef>
              <a:defRPr sz="700">
                <a:solidFill>
                  <a:srgbClr val="FFFFFF"/>
                </a:solidFill>
                <a:latin typeface="Century Gothic"/>
                <a:ea typeface="Century Gothic"/>
                <a:cs typeface="Century Gothic"/>
                <a:sym typeface="Century Gothic"/>
              </a:defRPr>
            </a:pPr>
            <a:r>
              <a:rPr lang="en-US" sz="900" kern="0" dirty="0">
                <a:solidFill>
                  <a:srgbClr val="FFFFFF"/>
                </a:solidFill>
                <a:latin typeface="Century Gothic"/>
                <a:ea typeface="Century Gothic"/>
                <a:cs typeface="Century Gothic"/>
                <a:sym typeface="Century Gothic"/>
              </a:rPr>
              <a:t>Source: Maru/Vision Critical May 2017 National Study, Nielsen 2016 Audio Ad Studies average for Male demos</a:t>
            </a:r>
            <a:endParaRPr sz="900" kern="0" dirty="0">
              <a:solidFill>
                <a:srgbClr val="FFFFFF"/>
              </a:solidFill>
              <a:latin typeface="Century Gothic"/>
              <a:ea typeface="Century Gothic"/>
              <a:cs typeface="Century Gothic"/>
              <a:sym typeface="Century Gothic"/>
            </a:endParaRPr>
          </a:p>
        </p:txBody>
      </p:sp>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57</a:t>
            </a:fld>
            <a:endParaRPr lang="en-US" dirty="0">
              <a:solidFill>
                <a:srgbClr val="000000">
                  <a:tint val="75000"/>
                </a:srgbClr>
              </a:solidFill>
              <a:ea typeface="MS PGothic" panose="020B0600070205080204" pitchFamily="34" charset="-128"/>
            </a:endParaRPr>
          </a:p>
        </p:txBody>
      </p:sp>
      <p:graphicFrame>
        <p:nvGraphicFramePr>
          <p:cNvPr id="11" name="Chart 10"/>
          <p:cNvGraphicFramePr/>
          <p:nvPr>
            <p:extLst>
              <p:ext uri="{D42A27DB-BD31-4B8C-83A1-F6EECF244321}">
                <p14:modId xmlns:p14="http://schemas.microsoft.com/office/powerpoint/2010/main" val="1288439032"/>
              </p:ext>
            </p:extLst>
          </p:nvPr>
        </p:nvGraphicFramePr>
        <p:xfrm>
          <a:off x="740280" y="1676212"/>
          <a:ext cx="10711543" cy="397061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1276861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P_DividerBar"/>
          <p:cNvPicPr>
            <a:picLocks noChangeAspect="1"/>
          </p:cNvPicPr>
          <p:nvPr/>
        </p:nvPicPr>
        <p:blipFill>
          <a:blip r:embed="rId3">
            <a:alphaModFix amt="36000"/>
            <a:extLst>
              <a:ext uri="{28A0092B-C50C-407E-A947-70E740481C1C}">
                <a14:useLocalDpi xmlns:a14="http://schemas.microsoft.com/office/drawing/2010/main" val="0"/>
              </a:ext>
            </a:extLst>
          </a:blip>
          <a:stretch>
            <a:fillRect/>
          </a:stretch>
        </p:blipFill>
        <p:spPr>
          <a:xfrm>
            <a:off x="0" y="844041"/>
            <a:ext cx="12192000" cy="437135"/>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3578" y="6415977"/>
            <a:ext cx="1410791" cy="335632"/>
          </a:xfrm>
          <a:prstGeom prst="rect">
            <a:avLst/>
          </a:prstGeom>
        </p:spPr>
      </p:pic>
      <p:sp>
        <p:nvSpPr>
          <p:cNvPr id="6" name="Title 1"/>
          <p:cNvSpPr txBox="1">
            <a:spLocks/>
          </p:cNvSpPr>
          <p:nvPr/>
        </p:nvSpPr>
        <p:spPr>
          <a:xfrm>
            <a:off x="0" y="5580846"/>
            <a:ext cx="12192000" cy="629033"/>
          </a:xfrm>
          <a:prstGeom prst="rect">
            <a:avLst/>
          </a:prstGeom>
        </p:spPr>
        <p:txBody>
          <a:bodyPr vert="horz" lIns="91318" tIns="45718" rIns="91318" bIns="45718"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r>
              <a:rPr lang="en-US" sz="1500" spc="0" dirty="0">
                <a:solidFill>
                  <a:srgbClr val="000000"/>
                </a:solidFill>
                <a:latin typeface="Century Gothic"/>
                <a:ea typeface="Verdana" panose="020B0604030504040204" pitchFamily="34" charset="0"/>
                <a:cs typeface="Verdana" panose="020B0604030504040204" pitchFamily="34" charset="0"/>
              </a:rPr>
              <a:t>How to read: </a:t>
            </a:r>
            <a:r>
              <a:rPr lang="en-US" sz="1500" b="0" spc="0" dirty="0">
                <a:solidFill>
                  <a:srgbClr val="000000"/>
                </a:solidFill>
                <a:latin typeface="Century Gothic"/>
                <a:ea typeface="Verdana" panose="020B0604030504040204" pitchFamily="34" charset="0"/>
                <a:cs typeface="Verdana" panose="020B0604030504040204" pitchFamily="34" charset="0"/>
              </a:rPr>
              <a:t>72% of Men 25-49 considered Dove Men+Care’s :30 ad that’s currently running on the radio to be memorable</a:t>
            </a:r>
          </a:p>
        </p:txBody>
      </p:sp>
      <p:sp>
        <p:nvSpPr>
          <p:cNvPr id="8" name="Shape 183"/>
          <p:cNvSpPr/>
          <p:nvPr/>
        </p:nvSpPr>
        <p:spPr>
          <a:xfrm>
            <a:off x="93131" y="6409346"/>
            <a:ext cx="8593669" cy="266671"/>
          </a:xfrm>
          <a:prstGeom prst="rect">
            <a:avLst/>
          </a:prstGeom>
          <a:ln w="12700">
            <a:miter lim="400000"/>
          </a:ln>
          <a:extLst>
            <a:ext uri="{C572A759-6A51-4108-AA02-DFA0A04FC94B}">
              <ma14:wrappingTextBoxFlag xmlns:ma14="http://schemas.microsoft.com/office/mac/drawingml/2011/main" val="1"/>
            </a:ext>
          </a:extLst>
        </p:spPr>
        <p:txBody>
          <a:bodyPr wrap="square" lIns="60876" tIns="60876" rIns="60876" bIns="60876">
            <a:spAutoFit/>
          </a:bodyPr>
          <a:lstStyle/>
          <a:p>
            <a:pPr defTabSz="608611" hangingPunct="0">
              <a:spcBef>
                <a:spcPts val="1600"/>
              </a:spcBef>
              <a:defRPr sz="700">
                <a:solidFill>
                  <a:srgbClr val="FFFFFF"/>
                </a:solidFill>
                <a:latin typeface="Century Gothic"/>
                <a:ea typeface="Century Gothic"/>
                <a:cs typeface="Century Gothic"/>
                <a:sym typeface="Century Gothic"/>
              </a:defRPr>
            </a:pPr>
            <a:r>
              <a:rPr lang="en-US" sz="900" kern="0" dirty="0">
                <a:solidFill>
                  <a:srgbClr val="FFFFFF"/>
                </a:solidFill>
                <a:latin typeface="Century Gothic"/>
                <a:ea typeface="Century Gothic"/>
                <a:cs typeface="Century Gothic"/>
                <a:sym typeface="Century Gothic"/>
              </a:rPr>
              <a:t>Source: Maru/Vision Critical May 2017 National Study, Nielsen 2016 Audio Ad Studies average for Male demos</a:t>
            </a:r>
            <a:endParaRPr sz="900" kern="0" dirty="0">
              <a:solidFill>
                <a:srgbClr val="FFFFFF"/>
              </a:solidFill>
              <a:latin typeface="Century Gothic"/>
              <a:ea typeface="Century Gothic"/>
              <a:cs typeface="Century Gothic"/>
              <a:sym typeface="Century Gothic"/>
            </a:endParaRPr>
          </a:p>
        </p:txBody>
      </p:sp>
      <p:sp>
        <p:nvSpPr>
          <p:cNvPr id="2" name="Slide Number Placeholder 1"/>
          <p:cNvSpPr>
            <a:spLocks noGrp="1"/>
          </p:cNvSpPr>
          <p:nvPr>
            <p:ph type="sldNum" sz="quarter" idx="10"/>
          </p:nvPr>
        </p:nvSpPr>
        <p:spPr/>
        <p:txBody>
          <a:bodyPr/>
          <a:lstStyle/>
          <a:p>
            <a:pPr defTabSz="607087"/>
            <a:fld id="{2E339157-7E38-A746-8170-34512E2A08F4}" type="slidenum">
              <a:rPr lang="en-US" smtClean="0">
                <a:solidFill>
                  <a:srgbClr val="000000">
                    <a:tint val="75000"/>
                  </a:srgbClr>
                </a:solidFill>
                <a:ea typeface="MS PGothic" panose="020B0600070205080204" pitchFamily="34" charset="-128"/>
              </a:rPr>
              <a:pPr defTabSz="607087"/>
              <a:t>58</a:t>
            </a:fld>
            <a:endParaRPr lang="en-US" dirty="0">
              <a:solidFill>
                <a:srgbClr val="000000">
                  <a:tint val="75000"/>
                </a:srgbClr>
              </a:solidFill>
              <a:ea typeface="MS PGothic" panose="020B0600070205080204" pitchFamily="34" charset="-128"/>
            </a:endParaRPr>
          </a:p>
        </p:txBody>
      </p:sp>
      <p:graphicFrame>
        <p:nvGraphicFramePr>
          <p:cNvPr id="10" name="Chart 9"/>
          <p:cNvGraphicFramePr/>
          <p:nvPr>
            <p:extLst>
              <p:ext uri="{D42A27DB-BD31-4B8C-83A1-F6EECF244321}">
                <p14:modId xmlns:p14="http://schemas.microsoft.com/office/powerpoint/2010/main" val="1906273824"/>
              </p:ext>
            </p:extLst>
          </p:nvPr>
        </p:nvGraphicFramePr>
        <p:xfrm>
          <a:off x="740280" y="1676212"/>
          <a:ext cx="10711543" cy="3970615"/>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10"/>
          <p:cNvSpPr/>
          <p:nvPr/>
        </p:nvSpPr>
        <p:spPr>
          <a:xfrm>
            <a:off x="108029" y="1071889"/>
            <a:ext cx="12083971" cy="1015659"/>
          </a:xfrm>
          <a:prstGeom prst="rect">
            <a:avLst/>
          </a:prstGeom>
        </p:spPr>
        <p:txBody>
          <a:bodyPr wrap="square" lIns="91318" tIns="45718" rIns="91318" bIns="45718">
            <a:spAutoFit/>
          </a:bodyPr>
          <a:lstStyle/>
          <a:p>
            <a:pPr algn="ctr"/>
            <a:r>
              <a:rPr lang="en-US" sz="1500" b="1" dirty="0">
                <a:solidFill>
                  <a:srgbClr val="003463"/>
                </a:solidFill>
                <a:latin typeface="Century Gothic"/>
                <a:ea typeface="Verdana" panose="020B0604030504040204" pitchFamily="34" charset="0"/>
                <a:cs typeface="Verdana" panose="020B0604030504040204" pitchFamily="34" charset="0"/>
              </a:rPr>
              <a:t>Q: Thinking about the ad you just listened to, please indicate how strongly you agree or disagree with each of the statements below</a:t>
            </a:r>
          </a:p>
          <a:p>
            <a:pPr algn="ctr"/>
            <a:r>
              <a:rPr lang="en-US" sz="1500" b="1" dirty="0">
                <a:solidFill>
                  <a:srgbClr val="003463"/>
                </a:solidFill>
                <a:latin typeface="Century Gothic"/>
                <a:ea typeface="Verdana" panose="020B0604030504040204" pitchFamily="34" charset="0"/>
                <a:cs typeface="Verdana" panose="020B0604030504040204" pitchFamily="34" charset="0"/>
              </a:rPr>
              <a:t>“This ad was memorable”</a:t>
            </a:r>
          </a:p>
          <a:p>
            <a:pPr algn="ctr"/>
            <a:r>
              <a:rPr lang="en-US" sz="1500" b="1" dirty="0">
                <a:solidFill>
                  <a:srgbClr val="003463"/>
                </a:solidFill>
                <a:latin typeface="Century Gothic"/>
                <a:ea typeface="Verdana" panose="020B0604030504040204" pitchFamily="34" charset="0"/>
                <a:cs typeface="Verdana" panose="020B0604030504040204" pitchFamily="34" charset="0"/>
              </a:rPr>
              <a:t>% of respondents who answered “Strongly Agree” or “Somewhat Agree”</a:t>
            </a:r>
          </a:p>
        </p:txBody>
      </p:sp>
      <p:sp>
        <p:nvSpPr>
          <p:cNvPr id="14" name="Title 1"/>
          <p:cNvSpPr txBox="1">
            <a:spLocks/>
          </p:cNvSpPr>
          <p:nvPr/>
        </p:nvSpPr>
        <p:spPr>
          <a:xfrm>
            <a:off x="0" y="73046"/>
            <a:ext cx="12192000" cy="804369"/>
          </a:xfrm>
          <a:prstGeom prst="rect">
            <a:avLst/>
          </a:prstGeom>
        </p:spPr>
        <p:txBody>
          <a:bodyPr vert="horz" lIns="91092" tIns="45606" rIns="91092" bIns="45606"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r>
              <a:rPr lang="en-US" sz="3100" spc="0" dirty="0">
                <a:solidFill>
                  <a:srgbClr val="003463"/>
                </a:solidFill>
                <a:latin typeface="Century Gothic" panose="020B0502020202020204" pitchFamily="34" charset="0"/>
                <a:ea typeface="Verdana" panose="020B0604030504040204" pitchFamily="34" charset="0"/>
                <a:cs typeface="Verdana" panose="020B0604030504040204" pitchFamily="34" charset="0"/>
              </a:rPr>
              <a:t>Memorability scores for Dove Men+Care 30-second ads exceed the audio average</a:t>
            </a:r>
          </a:p>
        </p:txBody>
      </p:sp>
    </p:spTree>
    <p:extLst>
      <p:ext uri="{BB962C8B-B14F-4D97-AF65-F5344CB8AC3E}">
        <p14:creationId xmlns:p14="http://schemas.microsoft.com/office/powerpoint/2010/main" val="334863506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7" y="7"/>
            <a:ext cx="12315627" cy="6931377"/>
          </a:xfrm>
          <a:prstGeom prst="rect">
            <a:avLst/>
          </a:prstGeom>
        </p:spPr>
      </p:pic>
      <p:grpSp>
        <p:nvGrpSpPr>
          <p:cNvPr id="13" name="Group 12"/>
          <p:cNvGrpSpPr/>
          <p:nvPr/>
        </p:nvGrpSpPr>
        <p:grpSpPr>
          <a:xfrm>
            <a:off x="6599503" y="1856217"/>
            <a:ext cx="4547612" cy="3518259"/>
            <a:chOff x="6599500" y="1856217"/>
            <a:chExt cx="4547612" cy="3518259"/>
          </a:xfrm>
        </p:grpSpPr>
        <p:sp>
          <p:nvSpPr>
            <p:cNvPr id="15" name="Rectangle 14"/>
            <p:cNvSpPr/>
            <p:nvPr/>
          </p:nvSpPr>
          <p:spPr>
            <a:xfrm>
              <a:off x="6599500" y="2972872"/>
              <a:ext cx="4547612" cy="1720813"/>
            </a:xfrm>
            <a:prstGeom prst="rect">
              <a:avLst/>
            </a:prstGeom>
          </p:spPr>
          <p:txBody>
            <a:bodyPr wrap="none" anchor="ctr">
              <a:spAutoFit/>
            </a:bodyPr>
            <a:lstStyle/>
            <a:p>
              <a:pPr algn="ctr" defTabSz="608595">
                <a:lnSpc>
                  <a:spcPct val="80000"/>
                </a:lnSpc>
                <a:spcBef>
                  <a:spcPct val="0"/>
                </a:spcBef>
              </a:pPr>
              <a:r>
                <a:rPr lang="en-US" sz="4300" dirty="0">
                  <a:solidFill>
                    <a:srgbClr val="FFFFFF"/>
                  </a:solidFill>
                  <a:latin typeface="Century Gothic"/>
                </a:rPr>
                <a:t>AUTO PARTS</a:t>
              </a:r>
              <a:br>
                <a:rPr lang="en-US" sz="4300" dirty="0">
                  <a:solidFill>
                    <a:srgbClr val="FFFFFF"/>
                  </a:solidFill>
                  <a:latin typeface="Century Gothic"/>
                </a:rPr>
              </a:br>
              <a:r>
                <a:rPr lang="en-US" sz="4300" dirty="0">
                  <a:solidFill>
                    <a:srgbClr val="FFFFFF"/>
                  </a:solidFill>
                  <a:latin typeface="Century Gothic"/>
                </a:rPr>
                <a:t>MANUFACTURER</a:t>
              </a:r>
            </a:p>
            <a:p>
              <a:pPr algn="ctr" defTabSz="608595">
                <a:lnSpc>
                  <a:spcPct val="80000"/>
                </a:lnSpc>
                <a:spcBef>
                  <a:spcPct val="0"/>
                </a:spcBef>
              </a:pPr>
              <a:r>
                <a:rPr lang="en-US" sz="4300" dirty="0">
                  <a:solidFill>
                    <a:srgbClr val="FFFFFF"/>
                  </a:solidFill>
                  <a:latin typeface="Century Gothic"/>
                </a:rPr>
                <a:t>CASE STUDY</a:t>
              </a:r>
            </a:p>
          </p:txBody>
        </p:sp>
        <p:grpSp>
          <p:nvGrpSpPr>
            <p:cNvPr id="16" name="Group 15"/>
            <p:cNvGrpSpPr/>
            <p:nvPr/>
          </p:nvGrpSpPr>
          <p:grpSpPr>
            <a:xfrm>
              <a:off x="7157007" y="1856217"/>
              <a:ext cx="3414154" cy="853025"/>
              <a:chOff x="8143957" y="4818069"/>
              <a:chExt cx="825369" cy="206218"/>
            </a:xfrm>
          </p:grpSpPr>
          <p:pic>
            <p:nvPicPr>
              <p:cNvPr id="18" name="Picture 17" descr="Westwood-One-White-Logo-Separat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8847" y="4842725"/>
                <a:ext cx="350479" cy="181562"/>
              </a:xfrm>
              <a:prstGeom prst="rect">
                <a:avLst/>
              </a:prstGeom>
            </p:spPr>
          </p:pic>
          <p:pic>
            <p:nvPicPr>
              <p:cNvPr id="19" name="Picture 18" descr="CUMULUS.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43957" y="4818069"/>
                <a:ext cx="359566" cy="206218"/>
              </a:xfrm>
              <a:prstGeom prst="rect">
                <a:avLst/>
              </a:prstGeom>
            </p:spPr>
          </p:pic>
          <p:cxnSp>
            <p:nvCxnSpPr>
              <p:cNvPr id="20" name="Straight Connector 19"/>
              <p:cNvCxnSpPr/>
              <p:nvPr/>
            </p:nvCxnSpPr>
            <p:spPr>
              <a:xfrm>
                <a:off x="8558871" y="4860591"/>
                <a:ext cx="0" cy="133837"/>
              </a:xfrm>
              <a:prstGeom prst="line">
                <a:avLst/>
              </a:prstGeom>
              <a:ln w="3175"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376" y="4787180"/>
              <a:ext cx="1669903" cy="587296"/>
            </a:xfrm>
            <a:prstGeom prst="rect">
              <a:avLst/>
            </a:prstGeom>
          </p:spPr>
        </p:pic>
      </p:grpSp>
    </p:spTree>
    <p:extLst>
      <p:ext uri="{BB962C8B-B14F-4D97-AF65-F5344CB8AC3E}">
        <p14:creationId xmlns:p14="http://schemas.microsoft.com/office/powerpoint/2010/main" val="59562233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P_DividerBar"/>
          <p:cNvPicPr>
            <a:picLocks noChangeAspect="1"/>
          </p:cNvPicPr>
          <p:nvPr/>
        </p:nvPicPr>
        <p:blipFill>
          <a:blip r:embed="rId3">
            <a:alphaModFix amt="36000"/>
            <a:extLst>
              <a:ext uri="{28A0092B-C50C-407E-A947-70E740481C1C}">
                <a14:useLocalDpi xmlns:a14="http://schemas.microsoft.com/office/drawing/2010/main" val="0"/>
              </a:ext>
            </a:extLst>
          </a:blip>
          <a:stretch>
            <a:fillRect/>
          </a:stretch>
        </p:blipFill>
        <p:spPr>
          <a:xfrm>
            <a:off x="46367" y="979692"/>
            <a:ext cx="12192000" cy="582845"/>
          </a:xfrm>
          <a:prstGeom prst="rect">
            <a:avLst/>
          </a:prstGeom>
        </p:spPr>
      </p:pic>
      <p:sp>
        <p:nvSpPr>
          <p:cNvPr id="6" name="TextBox 5"/>
          <p:cNvSpPr txBox="1"/>
          <p:nvPr/>
        </p:nvSpPr>
        <p:spPr>
          <a:xfrm>
            <a:off x="-1" y="33851"/>
            <a:ext cx="12192000" cy="954105"/>
          </a:xfrm>
          <a:prstGeom prst="rect">
            <a:avLst/>
          </a:prstGeom>
          <a:noFill/>
        </p:spPr>
        <p:txBody>
          <a:bodyPr wrap="square" lIns="91222" tIns="45718" rIns="91222" bIns="45718" rtlCol="0">
            <a:spAutoFit/>
          </a:bodyPr>
          <a:lstStyle/>
          <a:p>
            <a:pPr algn="ctr" defTabSz="607779"/>
            <a:r>
              <a:rPr lang="en-US" sz="2800" b="1" dirty="0">
                <a:solidFill>
                  <a:srgbClr val="003463"/>
                </a:solidFill>
              </a:rPr>
              <a:t>Westwood and Premiere are the two largest players;</a:t>
            </a:r>
          </a:p>
          <a:p>
            <a:pPr algn="ctr" defTabSz="607779"/>
            <a:r>
              <a:rPr lang="en-US" sz="2800" b="1" dirty="0">
                <a:solidFill>
                  <a:srgbClr val="003463"/>
                </a:solidFill>
              </a:rPr>
              <a:t>Westwood One #1 in RADAR impressions share – 4 years running</a:t>
            </a:r>
          </a:p>
        </p:txBody>
      </p:sp>
      <p:graphicFrame>
        <p:nvGraphicFramePr>
          <p:cNvPr id="7" name="Chart 6"/>
          <p:cNvGraphicFramePr/>
          <p:nvPr>
            <p:extLst>
              <p:ext uri="{D42A27DB-BD31-4B8C-83A1-F6EECF244321}">
                <p14:modId xmlns:p14="http://schemas.microsoft.com/office/powerpoint/2010/main" val="1511555851"/>
              </p:ext>
            </p:extLst>
          </p:nvPr>
        </p:nvGraphicFramePr>
        <p:xfrm>
          <a:off x="794525" y="1606151"/>
          <a:ext cx="10602955" cy="4671249"/>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3068243" y="1298345"/>
            <a:ext cx="6055516" cy="323163"/>
          </a:xfrm>
          <a:prstGeom prst="rect">
            <a:avLst/>
          </a:prstGeom>
          <a:noFill/>
        </p:spPr>
        <p:txBody>
          <a:bodyPr wrap="square" lIns="91294" tIns="45718" rIns="91294" bIns="45718" rtlCol="0">
            <a:spAutoFit/>
          </a:bodyPr>
          <a:lstStyle/>
          <a:p>
            <a:pPr algn="ctr"/>
            <a:r>
              <a:rPr lang="en-US" sz="1500" b="1" dirty="0">
                <a:solidFill>
                  <a:srgbClr val="003463"/>
                </a:solidFill>
                <a:ea typeface="Verdana" panose="020B0604030504040204" pitchFamily="34" charset="0"/>
                <a:cs typeface="Verdana" panose="020B0604030504040204" pitchFamily="34" charset="0"/>
              </a:rPr>
              <a:t>Share of Total Gross Impressions by Network, RADAR 134</a:t>
            </a:r>
          </a:p>
        </p:txBody>
      </p:sp>
      <p:sp>
        <p:nvSpPr>
          <p:cNvPr id="9" name="TextBox 26"/>
          <p:cNvSpPr txBox="1">
            <a:spLocks noChangeArrowheads="1"/>
          </p:cNvSpPr>
          <p:nvPr/>
        </p:nvSpPr>
        <p:spPr bwMode="auto">
          <a:xfrm>
            <a:off x="238981" y="6463076"/>
            <a:ext cx="10565379"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94" tIns="45718" rIns="91294" bIns="45718">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buFont typeface="Arial" pitchFamily="34" charset="0"/>
              <a:buNone/>
            </a:pPr>
            <a:r>
              <a:rPr lang="en-US" sz="1100" dirty="0">
                <a:solidFill>
                  <a:prstClr val="white"/>
                </a:solidFill>
                <a:latin typeface="Century Gothic"/>
              </a:rPr>
              <a:t>Source: Nielsen Audio RADAR 134 (September 2017), Adults 25-54, Audiences to All Commercials, All Broadcasts Mon-Sun 5a-12m AQH and Weekly Inventory </a:t>
            </a:r>
            <a:endParaRPr lang="en-US" sz="1100" dirty="0">
              <a:solidFill>
                <a:prstClr val="white"/>
              </a:solidFill>
              <a:latin typeface="Century Gothic"/>
              <a:cs typeface="Verdana"/>
            </a:endParaRPr>
          </a:p>
        </p:txBody>
      </p:sp>
    </p:spTree>
    <p:extLst>
      <p:ext uri="{BB962C8B-B14F-4D97-AF65-F5344CB8AC3E}">
        <p14:creationId xmlns:p14="http://schemas.microsoft.com/office/powerpoint/2010/main" val="984588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7"/>
          <p:cNvSpPr txBox="1">
            <a:spLocks/>
          </p:cNvSpPr>
          <p:nvPr/>
        </p:nvSpPr>
        <p:spPr>
          <a:xfrm>
            <a:off x="236004" y="6543040"/>
            <a:ext cx="5521333" cy="243840"/>
          </a:xfrm>
          <a:prstGeom prst="rect">
            <a:avLst/>
          </a:prstGeom>
        </p:spPr>
        <p:txBody>
          <a:bodyPr lIns="0" tIns="0" rIns="0" bIns="0" anchor="ctr" anchorCtr="0"/>
          <a:lstStyle>
            <a:lvl1pPr marL="342900" indent="-342900" algn="l" defTabSz="914400" rtl="0" eaLnBrk="1" latinLnBrk="0" hangingPunct="1">
              <a:spcBef>
                <a:spcPct val="20000"/>
              </a:spcBef>
              <a:buFont typeface="Arial" pitchFamily="34" charset="0"/>
              <a:buChar char="•"/>
              <a:defRPr sz="1600" kern="1200">
                <a:solidFill>
                  <a:schemeClr val="bg1">
                    <a:lumMod val="65000"/>
                  </a:schemeClr>
                </a:solidFill>
                <a:latin typeface="Calibri"/>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bg1">
                    <a:lumMod val="65000"/>
                  </a:schemeClr>
                </a:solidFill>
                <a:latin typeface="Calibri"/>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bg1">
                    <a:lumMod val="65000"/>
                  </a:schemeClr>
                </a:solidFill>
                <a:latin typeface="Calibri"/>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endParaRPr lang="en-US" sz="1300" b="1" dirty="0">
              <a:solidFill>
                <a:srgbClr val="FFFFFF"/>
              </a:solidFill>
              <a:latin typeface="Verdana"/>
              <a:cs typeface="Verdana"/>
            </a:endParaRPr>
          </a:p>
        </p:txBody>
      </p:sp>
      <p:sp>
        <p:nvSpPr>
          <p:cNvPr id="2" name="Rectangle 1"/>
          <p:cNvSpPr/>
          <p:nvPr/>
        </p:nvSpPr>
        <p:spPr>
          <a:xfrm>
            <a:off x="6569279" y="1683008"/>
            <a:ext cx="5004735" cy="4516621"/>
          </a:xfrm>
          <a:prstGeom prst="rect">
            <a:avLst/>
          </a:prstGeom>
        </p:spPr>
        <p:txBody>
          <a:bodyPr wrap="square" lIns="91318" tIns="45718" rIns="91318" bIns="45718">
            <a:spAutoFit/>
          </a:bodyPr>
          <a:lstStyle/>
          <a:p>
            <a:pPr defTabSz="608595">
              <a:lnSpc>
                <a:spcPts val="2267"/>
              </a:lnSpc>
            </a:pPr>
            <a:r>
              <a:rPr lang="en-US" dirty="0">
                <a:solidFill>
                  <a:srgbClr val="000000"/>
                </a:solidFill>
                <a:latin typeface="Century Gothic"/>
                <a:ea typeface="Times New Roman" panose="02020603050405020304" pitchFamily="18" charset="0"/>
              </a:rPr>
              <a:t>An American auto parts manufacturer wanted to quantify how audio could be used to build its brand and grow purchase intent.</a:t>
            </a:r>
          </a:p>
          <a:p>
            <a:pPr defTabSz="608595">
              <a:lnSpc>
                <a:spcPts val="2267"/>
              </a:lnSpc>
            </a:pPr>
            <a:endParaRPr lang="en-US" dirty="0">
              <a:solidFill>
                <a:srgbClr val="000000"/>
              </a:solidFill>
              <a:latin typeface="Century Gothic"/>
              <a:ea typeface="Times New Roman" panose="02020603050405020304" pitchFamily="18" charset="0"/>
            </a:endParaRPr>
          </a:p>
          <a:p>
            <a:pPr defTabSz="608595">
              <a:lnSpc>
                <a:spcPts val="2267"/>
              </a:lnSpc>
            </a:pPr>
            <a:r>
              <a:rPr lang="en-US" dirty="0">
                <a:solidFill>
                  <a:srgbClr val="000000"/>
                </a:solidFill>
                <a:latin typeface="Century Gothic"/>
                <a:ea typeface="Times New Roman" panose="02020603050405020304" pitchFamily="18" charset="0"/>
              </a:rPr>
              <a:t>Nielsen measured the brand impact among those who were exposed to Westwood One’s NCAA coverage versus those who did not listen but watched the NCAA on TV.</a:t>
            </a:r>
            <a:endParaRPr lang="en-US" dirty="0">
              <a:solidFill>
                <a:srgbClr val="000000"/>
              </a:solidFill>
              <a:latin typeface="Century Gothic"/>
              <a:ea typeface="Calibri" panose="020F0502020204030204" pitchFamily="34" charset="0"/>
            </a:endParaRPr>
          </a:p>
          <a:p>
            <a:pPr defTabSz="608595">
              <a:lnSpc>
                <a:spcPts val="2267"/>
              </a:lnSpc>
            </a:pPr>
            <a:r>
              <a:rPr lang="en-US" dirty="0">
                <a:solidFill>
                  <a:srgbClr val="000000"/>
                </a:solidFill>
                <a:latin typeface="Century Gothic"/>
                <a:ea typeface="Times New Roman" panose="02020603050405020304" pitchFamily="18" charset="0"/>
              </a:rPr>
              <a:t> </a:t>
            </a:r>
            <a:endParaRPr lang="en-US" dirty="0">
              <a:solidFill>
                <a:srgbClr val="000000"/>
              </a:solidFill>
              <a:latin typeface="Century Gothic"/>
              <a:ea typeface="Calibri" panose="020F0502020204030204" pitchFamily="34" charset="0"/>
            </a:endParaRPr>
          </a:p>
          <a:p>
            <a:pPr defTabSz="608595">
              <a:lnSpc>
                <a:spcPts val="2267"/>
              </a:lnSpc>
            </a:pPr>
            <a:r>
              <a:rPr lang="en-US" dirty="0">
                <a:solidFill>
                  <a:srgbClr val="000000"/>
                </a:solidFill>
                <a:latin typeface="Century Gothic"/>
                <a:ea typeface="Times New Roman" panose="02020603050405020304" pitchFamily="18" charset="0"/>
              </a:rPr>
              <a:t>The results demonstrated the positive impact of Westwood One audio on key brand metrics, the purchase funnel, and media plan.</a:t>
            </a:r>
            <a:endParaRPr lang="en-US" dirty="0">
              <a:solidFill>
                <a:srgbClr val="000000"/>
              </a:solidFill>
              <a:latin typeface="Century Gothic"/>
              <a:ea typeface="Calibri" panose="020F0502020204030204" pitchFamily="34" charset="0"/>
            </a:endParaRPr>
          </a:p>
        </p:txBody>
      </p:sp>
      <p:sp>
        <p:nvSpPr>
          <p:cNvPr id="11" name="Rectangle 10"/>
          <p:cNvSpPr/>
          <p:nvPr/>
        </p:nvSpPr>
        <p:spPr>
          <a:xfrm>
            <a:off x="612144" y="3075080"/>
            <a:ext cx="4926144" cy="707887"/>
          </a:xfrm>
          <a:prstGeom prst="rect">
            <a:avLst/>
          </a:prstGeom>
        </p:spPr>
        <p:txBody>
          <a:bodyPr wrap="square" lIns="91318" tIns="45718" rIns="91318" bIns="45718" anchor="ctr">
            <a:spAutoFit/>
          </a:bodyPr>
          <a:lstStyle/>
          <a:p>
            <a:pPr defTabSz="608595">
              <a:lnSpc>
                <a:spcPct val="80000"/>
              </a:lnSpc>
              <a:spcBef>
                <a:spcPct val="0"/>
              </a:spcBef>
            </a:pPr>
            <a:r>
              <a:rPr lang="en-US" sz="4800" b="1" dirty="0">
                <a:solidFill>
                  <a:srgbClr val="FFFFFF"/>
                </a:solidFill>
                <a:latin typeface="Century Gothic"/>
                <a:ea typeface="Verdana" panose="020B0604030504040204" pitchFamily="34" charset="0"/>
                <a:cs typeface="Verdana" panose="020B0604030504040204" pitchFamily="34" charset="0"/>
              </a:rPr>
              <a:t>Methodology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7472" y="670248"/>
            <a:ext cx="2062264" cy="732104"/>
          </a:xfrm>
          <a:prstGeom prst="rect">
            <a:avLst/>
          </a:prstGeom>
        </p:spPr>
      </p:pic>
    </p:spTree>
    <p:extLst>
      <p:ext uri="{BB962C8B-B14F-4D97-AF65-F5344CB8AC3E}">
        <p14:creationId xmlns:p14="http://schemas.microsoft.com/office/powerpoint/2010/main" val="291380065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p:cNvSpPr>
          <p:nvPr/>
        </p:nvSpPr>
        <p:spPr>
          <a:xfrm>
            <a:off x="694400" y="79410"/>
            <a:ext cx="10803200" cy="849225"/>
          </a:xfrm>
          <a:prstGeom prst="rect">
            <a:avLst/>
          </a:prstGeom>
        </p:spPr>
        <p:txBody>
          <a:bodyPr vert="horz" lIns="91318" tIns="45718" rIns="91318" bIns="45718"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pPr>
              <a:defRPr/>
            </a:pPr>
            <a:r>
              <a:rPr lang="en-US" sz="4000" spc="0" dirty="0">
                <a:solidFill>
                  <a:prstClr val="white"/>
                </a:solidFill>
                <a:latin typeface="Century Gothic" panose="020B0502020202020204" pitchFamily="34" charset="0"/>
                <a:cs typeface="Century Gothic"/>
              </a:rPr>
              <a:t>Methodology</a:t>
            </a:r>
          </a:p>
        </p:txBody>
      </p:sp>
      <p:sp>
        <p:nvSpPr>
          <p:cNvPr id="31" name="TextBox 26"/>
          <p:cNvSpPr txBox="1">
            <a:spLocks noChangeArrowheads="1"/>
          </p:cNvSpPr>
          <p:nvPr/>
        </p:nvSpPr>
        <p:spPr bwMode="auto">
          <a:xfrm>
            <a:off x="5396" y="6466461"/>
            <a:ext cx="7440327" cy="23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8" tIns="45718" rIns="91318" bIns="45718">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3017">
              <a:spcBef>
                <a:spcPts val="0"/>
              </a:spcBef>
              <a:buNone/>
            </a:pPr>
            <a:r>
              <a:rPr lang="en-US" altLang="en-US" sz="900" dirty="0">
                <a:solidFill>
                  <a:prstClr val="white"/>
                </a:solidFill>
                <a:latin typeface="Century Gothic" panose="020B0502020202020204" pitchFamily="34" charset="0"/>
                <a:ea typeface="Verdana" panose="020B0604030504040204" pitchFamily="34" charset="0"/>
                <a:cs typeface="Verdana" panose="020B0604030504040204" pitchFamily="34" charset="0"/>
              </a:rPr>
              <a:t>Source: Nielsen Campaign Effect: Measuring the Impact of Advertising on Brand Metrics. April 2016.</a:t>
            </a:r>
            <a:endParaRPr lang="en-US" sz="900" dirty="0">
              <a:solidFill>
                <a:prstClr val="white"/>
              </a:solidFill>
              <a:latin typeface="Century Gothic" panose="020B0502020202020204" pitchFamily="34" charset="0"/>
              <a:ea typeface="Verdana" panose="020B0604030504040204" pitchFamily="34" charset="0"/>
              <a:cs typeface="Verdana" panose="020B0604030504040204" pitchFamily="34" charset="0"/>
            </a:endParaRPr>
          </a:p>
        </p:txBody>
      </p:sp>
      <p:sp>
        <p:nvSpPr>
          <p:cNvPr id="34" name="TextBox 33"/>
          <p:cNvSpPr txBox="1"/>
          <p:nvPr/>
        </p:nvSpPr>
        <p:spPr>
          <a:xfrm>
            <a:off x="3784813" y="2862248"/>
            <a:ext cx="3166851" cy="1413207"/>
          </a:xfrm>
          <a:prstGeom prst="rect">
            <a:avLst/>
          </a:prstGeom>
          <a:noFill/>
        </p:spPr>
        <p:txBody>
          <a:bodyPr wrap="square" lIns="91318" tIns="45718" rIns="91318" bIns="45718" rtlCol="0">
            <a:spAutoFit/>
          </a:bodyPr>
          <a:lstStyle/>
          <a:p>
            <a:pPr algn="ctr" defTabSz="913017">
              <a:lnSpc>
                <a:spcPts val="1900"/>
              </a:lnSpc>
            </a:pPr>
            <a:r>
              <a:rPr lang="en-US" sz="2800" b="1" dirty="0">
                <a:solidFill>
                  <a:srgbClr val="003463"/>
                </a:solidFill>
                <a:latin typeface="Century Gothic" panose="020B0502020202020204" pitchFamily="34" charset="0"/>
                <a:ea typeface="Verdana" panose="020B0604030504040204" pitchFamily="34" charset="0"/>
                <a:cs typeface="Verdana" panose="020B0604030504040204" pitchFamily="34" charset="0"/>
              </a:rPr>
              <a:t>Exposed</a:t>
            </a:r>
          </a:p>
          <a:p>
            <a:pPr algn="ctr" defTabSz="913017">
              <a:lnSpc>
                <a:spcPts val="2100"/>
              </a:lnSpc>
            </a:pPr>
            <a:r>
              <a:rPr lang="en-US" dirty="0">
                <a:solidFill>
                  <a:srgbClr val="000000"/>
                </a:solidFill>
                <a:latin typeface="Century Gothic" panose="020B0502020202020204" pitchFamily="34" charset="0"/>
                <a:ea typeface="Verdana" panose="020B0604030504040204" pitchFamily="34" charset="0"/>
                <a:cs typeface="Verdana" panose="020B0604030504040204" pitchFamily="34" charset="0"/>
              </a:rPr>
              <a:t>Those who listened to NCAA national audio basketball coverage on Westwood One</a:t>
            </a:r>
          </a:p>
        </p:txBody>
      </p:sp>
      <p:sp>
        <p:nvSpPr>
          <p:cNvPr id="35" name="TextBox 34"/>
          <p:cNvSpPr txBox="1"/>
          <p:nvPr/>
        </p:nvSpPr>
        <p:spPr>
          <a:xfrm>
            <a:off x="225476" y="2727527"/>
            <a:ext cx="3483159" cy="1682512"/>
          </a:xfrm>
          <a:prstGeom prst="rect">
            <a:avLst/>
          </a:prstGeom>
          <a:noFill/>
        </p:spPr>
        <p:txBody>
          <a:bodyPr wrap="square" lIns="91318" tIns="45718" rIns="91318" bIns="45718" rtlCol="0">
            <a:spAutoFit/>
          </a:bodyPr>
          <a:lstStyle/>
          <a:p>
            <a:pPr algn="ctr" defTabSz="913017">
              <a:lnSpc>
                <a:spcPts val="1900"/>
              </a:lnSpc>
            </a:pPr>
            <a:r>
              <a:rPr lang="en-US" sz="2800" b="1" dirty="0">
                <a:solidFill>
                  <a:srgbClr val="003463"/>
                </a:solidFill>
                <a:latin typeface="Century Gothic" panose="020B0502020202020204" pitchFamily="34" charset="0"/>
                <a:ea typeface="Verdana" panose="020B0604030504040204" pitchFamily="34" charset="0"/>
                <a:cs typeface="Verdana" panose="020B0604030504040204" pitchFamily="34" charset="0"/>
              </a:rPr>
              <a:t>Unexposed</a:t>
            </a:r>
          </a:p>
          <a:p>
            <a:pPr algn="ctr" defTabSz="913017">
              <a:lnSpc>
                <a:spcPts val="2100"/>
              </a:lnSpc>
            </a:pPr>
            <a:r>
              <a:rPr lang="en-US" dirty="0">
                <a:solidFill>
                  <a:srgbClr val="000000"/>
                </a:solidFill>
                <a:latin typeface="Century Gothic" panose="020B0502020202020204" pitchFamily="34" charset="0"/>
                <a:ea typeface="Verdana" panose="020B0604030504040204" pitchFamily="34" charset="0"/>
                <a:cs typeface="Verdana" panose="020B0604030504040204" pitchFamily="34" charset="0"/>
              </a:rPr>
              <a:t>Those who watched NCAA basketball on TV and did not listen to Westwood One’s NCAA basketball</a:t>
            </a:r>
          </a:p>
          <a:p>
            <a:pPr algn="ctr" defTabSz="913017">
              <a:lnSpc>
                <a:spcPts val="2100"/>
              </a:lnSpc>
            </a:pPr>
            <a:r>
              <a:rPr lang="en-US" dirty="0">
                <a:solidFill>
                  <a:srgbClr val="000000"/>
                </a:solidFill>
                <a:latin typeface="Century Gothic" panose="020B0502020202020204" pitchFamily="34" charset="0"/>
                <a:ea typeface="Verdana" panose="020B0604030504040204" pitchFamily="34" charset="0"/>
                <a:cs typeface="Verdana" panose="020B0604030504040204" pitchFamily="34" charset="0"/>
              </a:rPr>
              <a:t>audio coverage</a:t>
            </a:r>
          </a:p>
        </p:txBody>
      </p:sp>
      <p:sp>
        <p:nvSpPr>
          <p:cNvPr id="43" name="TextBox 42"/>
          <p:cNvSpPr txBox="1"/>
          <p:nvPr/>
        </p:nvSpPr>
        <p:spPr>
          <a:xfrm>
            <a:off x="1679459" y="1438307"/>
            <a:ext cx="3932129" cy="637353"/>
          </a:xfrm>
          <a:prstGeom prst="rect">
            <a:avLst/>
          </a:prstGeom>
          <a:noFill/>
        </p:spPr>
        <p:txBody>
          <a:bodyPr wrap="square" lIns="91318" tIns="45718" rIns="91318" bIns="45718" rtlCol="0">
            <a:spAutoFit/>
          </a:bodyPr>
          <a:lstStyle/>
          <a:p>
            <a:pPr algn="ctr" defTabSz="913017">
              <a:lnSpc>
                <a:spcPts val="2100"/>
              </a:lnSpc>
            </a:pPr>
            <a:r>
              <a:rPr lang="en-US" sz="2000" b="1" dirty="0">
                <a:solidFill>
                  <a:srgbClr val="003562"/>
                </a:solidFill>
                <a:latin typeface="Century Gothic" panose="020B0502020202020204" pitchFamily="34" charset="0"/>
                <a:ea typeface="Verdana" panose="020B0604030504040204" pitchFamily="34" charset="0"/>
                <a:cs typeface="Verdana" panose="020B0604030504040204" pitchFamily="34" charset="0"/>
              </a:rPr>
              <a:t>Nielsen conducted an online survey of two groups</a:t>
            </a:r>
            <a:endParaRPr lang="en-US" sz="2000" dirty="0">
              <a:solidFill>
                <a:srgbClr val="000000"/>
              </a:solidFill>
              <a:latin typeface="Century Gothic" panose="020B0502020202020204" pitchFamily="34" charset="0"/>
              <a:ea typeface="Verdana" panose="020B0604030504040204" pitchFamily="34" charset="0"/>
              <a:cs typeface="Verdana" panose="020B0604030504040204" pitchFamily="34" charset="0"/>
            </a:endParaRPr>
          </a:p>
        </p:txBody>
      </p:sp>
      <p:sp>
        <p:nvSpPr>
          <p:cNvPr id="44" name="Right Brace 43"/>
          <p:cNvSpPr/>
          <p:nvPr/>
        </p:nvSpPr>
        <p:spPr>
          <a:xfrm rot="5400000" flipH="1" flipV="1">
            <a:off x="3359098" y="584742"/>
            <a:ext cx="494271" cy="3450679"/>
          </a:xfrm>
          <a:prstGeom prst="rightBrace">
            <a:avLst/>
          </a:prstGeom>
          <a:ln>
            <a:solidFill>
              <a:srgbClr val="2DA5D7"/>
            </a:solidFill>
          </a:ln>
        </p:spPr>
        <p:style>
          <a:lnRef idx="1">
            <a:schemeClr val="accent1"/>
          </a:lnRef>
          <a:fillRef idx="0">
            <a:schemeClr val="accent1"/>
          </a:fillRef>
          <a:effectRef idx="0">
            <a:schemeClr val="accent1"/>
          </a:effectRef>
          <a:fontRef idx="minor">
            <a:schemeClr val="tx1"/>
          </a:fontRef>
        </p:style>
        <p:txBody>
          <a:bodyPr lIns="91318" tIns="45718" rIns="91318" bIns="45718" rtlCol="0" anchor="ctr"/>
          <a:lstStyle/>
          <a:p>
            <a:pPr algn="ctr" defTabSz="913017"/>
            <a:endParaRPr lang="en-US">
              <a:solidFill>
                <a:srgbClr val="0288CA"/>
              </a:solidFill>
              <a:latin typeface="Century Gothic"/>
            </a:endParaRPr>
          </a:p>
        </p:txBody>
      </p:sp>
      <p:sp>
        <p:nvSpPr>
          <p:cNvPr id="45" name="TextBox 44"/>
          <p:cNvSpPr txBox="1"/>
          <p:nvPr/>
        </p:nvSpPr>
        <p:spPr>
          <a:xfrm>
            <a:off x="7885759" y="1870071"/>
            <a:ext cx="3848472" cy="3938257"/>
          </a:xfrm>
          <a:prstGeom prst="rect">
            <a:avLst/>
          </a:prstGeom>
          <a:noFill/>
        </p:spPr>
        <p:txBody>
          <a:bodyPr wrap="square" lIns="91318" tIns="45718" rIns="91318" bIns="45718" rtlCol="0">
            <a:spAutoFit/>
          </a:bodyPr>
          <a:lstStyle/>
          <a:p>
            <a:pPr algn="ctr" defTabSz="913017">
              <a:lnSpc>
                <a:spcPts val="2300"/>
              </a:lnSpc>
            </a:pPr>
            <a:r>
              <a:rPr lang="en-US" sz="2800" b="1" dirty="0">
                <a:solidFill>
                  <a:srgbClr val="003562"/>
                </a:solidFill>
                <a:latin typeface="Century Gothic" panose="020B0502020202020204" pitchFamily="34" charset="0"/>
                <a:ea typeface="Verdana" panose="020B0604030504040204" pitchFamily="34" charset="0"/>
                <a:cs typeface="Verdana" panose="020B0604030504040204" pitchFamily="34" charset="0"/>
              </a:rPr>
              <a:t>Analysis</a:t>
            </a:r>
          </a:p>
          <a:p>
            <a:pPr algn="ctr" defTabSz="913017">
              <a:lnSpc>
                <a:spcPts val="2300"/>
              </a:lnSpc>
            </a:pPr>
            <a:endParaRPr lang="en-US" sz="2800" b="1" dirty="0">
              <a:solidFill>
                <a:srgbClr val="003562"/>
              </a:solidFill>
              <a:latin typeface="Century Gothic" panose="020B0502020202020204" pitchFamily="34" charset="0"/>
              <a:ea typeface="Verdana" panose="020B0604030504040204" pitchFamily="34" charset="0"/>
              <a:cs typeface="Verdana" panose="020B0604030504040204" pitchFamily="34" charset="0"/>
            </a:endParaRPr>
          </a:p>
          <a:p>
            <a:pPr algn="ctr" defTabSz="913017">
              <a:lnSpc>
                <a:spcPts val="2300"/>
              </a:lnSpc>
            </a:pPr>
            <a:r>
              <a:rPr lang="en-US" dirty="0">
                <a:solidFill>
                  <a:srgbClr val="000000"/>
                </a:solidFill>
                <a:latin typeface="Century Gothic" panose="020B0502020202020204" pitchFamily="34" charset="0"/>
                <a:ea typeface="Verdana" panose="020B0604030504040204" pitchFamily="34" charset="0"/>
                <a:cs typeface="Verdana" panose="020B0604030504040204" pitchFamily="34" charset="0"/>
              </a:rPr>
              <a:t>Nielsen analyzed the differences between the two groups to determine radio’s impact on:</a:t>
            </a:r>
            <a:br>
              <a:rPr lang="en-US" dirty="0">
                <a:solidFill>
                  <a:srgbClr val="000000"/>
                </a:solidFill>
                <a:latin typeface="Century Gothic" panose="020B0502020202020204" pitchFamily="34" charset="0"/>
                <a:ea typeface="Verdana" panose="020B0604030504040204" pitchFamily="34" charset="0"/>
                <a:cs typeface="Verdana" panose="020B0604030504040204" pitchFamily="34" charset="0"/>
              </a:rPr>
            </a:br>
            <a:endParaRPr lang="en-US" dirty="0">
              <a:solidFill>
                <a:srgbClr val="000000"/>
              </a:solidFill>
              <a:latin typeface="Century Gothic" panose="020B0502020202020204" pitchFamily="34" charset="0"/>
              <a:ea typeface="Verdana" panose="020B0604030504040204" pitchFamily="34" charset="0"/>
              <a:cs typeface="Verdana" panose="020B0604030504040204" pitchFamily="34" charset="0"/>
            </a:endParaRPr>
          </a:p>
          <a:p>
            <a:pPr marL="285344" indent="-285344" defTabSz="913017">
              <a:lnSpc>
                <a:spcPts val="2300"/>
              </a:lnSpc>
              <a:spcAft>
                <a:spcPts val="600"/>
              </a:spcAft>
              <a:buFont typeface="Arial" panose="020B0604020202020204" pitchFamily="34" charset="0"/>
              <a:buChar char="•"/>
            </a:pPr>
            <a:r>
              <a:rPr lang="en-US" dirty="0">
                <a:solidFill>
                  <a:srgbClr val="000000"/>
                </a:solidFill>
                <a:latin typeface="Century Gothic" panose="020B0502020202020204" pitchFamily="34" charset="0"/>
                <a:ea typeface="Verdana" panose="020B0604030504040204" pitchFamily="34" charset="0"/>
                <a:cs typeface="Verdana" panose="020B0604030504040204" pitchFamily="34" charset="0"/>
              </a:rPr>
              <a:t>Aided awareness</a:t>
            </a:r>
          </a:p>
          <a:p>
            <a:pPr marL="285344" indent="-285344" defTabSz="913017">
              <a:lnSpc>
                <a:spcPts val="2300"/>
              </a:lnSpc>
              <a:spcAft>
                <a:spcPts val="600"/>
              </a:spcAft>
              <a:buFont typeface="Arial" panose="020B0604020202020204" pitchFamily="34" charset="0"/>
              <a:buChar char="•"/>
            </a:pPr>
            <a:r>
              <a:rPr lang="en-US" dirty="0">
                <a:solidFill>
                  <a:srgbClr val="000000"/>
                </a:solidFill>
                <a:latin typeface="Century Gothic" panose="020B0502020202020204" pitchFamily="34" charset="0"/>
                <a:ea typeface="Verdana" panose="020B0604030504040204" pitchFamily="34" charset="0"/>
                <a:cs typeface="Verdana" panose="020B0604030504040204" pitchFamily="34" charset="0"/>
              </a:rPr>
              <a:t>Unaided awareness</a:t>
            </a:r>
          </a:p>
          <a:p>
            <a:pPr marL="285344" indent="-285344" defTabSz="913017">
              <a:lnSpc>
                <a:spcPts val="2300"/>
              </a:lnSpc>
              <a:spcAft>
                <a:spcPts val="600"/>
              </a:spcAft>
              <a:buFont typeface="Arial" panose="020B0604020202020204" pitchFamily="34" charset="0"/>
              <a:buChar char="•"/>
            </a:pPr>
            <a:r>
              <a:rPr lang="en-US" dirty="0">
                <a:solidFill>
                  <a:srgbClr val="000000"/>
                </a:solidFill>
                <a:latin typeface="Century Gothic" panose="020B0502020202020204" pitchFamily="34" charset="0"/>
                <a:ea typeface="Verdana" panose="020B0604030504040204" pitchFamily="34" charset="0"/>
                <a:cs typeface="Verdana" panose="020B0604030504040204" pitchFamily="34" charset="0"/>
              </a:rPr>
              <a:t>Preference</a:t>
            </a:r>
          </a:p>
          <a:p>
            <a:pPr marL="285344" indent="-285344" defTabSz="913017">
              <a:lnSpc>
                <a:spcPts val="2300"/>
              </a:lnSpc>
              <a:spcAft>
                <a:spcPts val="600"/>
              </a:spcAft>
              <a:buFont typeface="Arial" panose="020B0604020202020204" pitchFamily="34" charset="0"/>
              <a:buChar char="•"/>
            </a:pPr>
            <a:r>
              <a:rPr lang="en-US" dirty="0">
                <a:solidFill>
                  <a:srgbClr val="000000"/>
                </a:solidFill>
                <a:latin typeface="Century Gothic" panose="020B0502020202020204" pitchFamily="34" charset="0"/>
                <a:ea typeface="Verdana" panose="020B0604030504040204" pitchFamily="34" charset="0"/>
                <a:cs typeface="Verdana" panose="020B0604030504040204" pitchFamily="34" charset="0"/>
              </a:rPr>
              <a:t>Brand perceptions</a:t>
            </a:r>
          </a:p>
          <a:p>
            <a:pPr marL="285344" indent="-285344" defTabSz="913017">
              <a:lnSpc>
                <a:spcPts val="2300"/>
              </a:lnSpc>
              <a:spcAft>
                <a:spcPts val="600"/>
              </a:spcAft>
              <a:buFont typeface="Arial" panose="020B0604020202020204" pitchFamily="34" charset="0"/>
              <a:buChar char="•"/>
            </a:pPr>
            <a:r>
              <a:rPr lang="en-US" dirty="0">
                <a:solidFill>
                  <a:srgbClr val="000000"/>
                </a:solidFill>
                <a:latin typeface="Century Gothic" panose="020B0502020202020204" pitchFamily="34" charset="0"/>
                <a:ea typeface="Verdana" panose="020B0604030504040204" pitchFamily="34" charset="0"/>
                <a:cs typeface="Verdana" panose="020B0604030504040204" pitchFamily="34" charset="0"/>
              </a:rPr>
              <a:t>Ad recall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5237" y="4542708"/>
            <a:ext cx="1027075" cy="102188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6288" y="4417679"/>
            <a:ext cx="1153333" cy="986024"/>
          </a:xfrm>
          <a:prstGeom prst="rect">
            <a:avLst/>
          </a:prstGeom>
        </p:spPr>
      </p:pic>
      <p:pic>
        <p:nvPicPr>
          <p:cNvPr id="47" name="Picture 46" descr="GP_DividerBar"/>
          <p:cNvPicPr>
            <a:picLocks noChangeAspect="1"/>
          </p:cNvPicPr>
          <p:nvPr/>
        </p:nvPicPr>
        <p:blipFill>
          <a:blip r:embed="rId5" cstate="screen">
            <a:alphaModFix amt="36000"/>
            <a:extLst>
              <a:ext uri="{28A0092B-C50C-407E-A947-70E740481C1C}">
                <a14:useLocalDpi xmlns:a14="http://schemas.microsoft.com/office/drawing/2010/main"/>
              </a:ext>
            </a:extLst>
          </a:blip>
          <a:stretch>
            <a:fillRect/>
          </a:stretch>
        </p:blipFill>
        <p:spPr>
          <a:xfrm rot="16200000">
            <a:off x="5319512" y="3553232"/>
            <a:ext cx="4036007" cy="437135"/>
          </a:xfrm>
          <a:prstGeom prst="rect">
            <a:avLst/>
          </a:prstGeom>
        </p:spPr>
      </p:pic>
    </p:spTree>
    <p:extLst>
      <p:ext uri="{BB962C8B-B14F-4D97-AF65-F5344CB8AC3E}">
        <p14:creationId xmlns:p14="http://schemas.microsoft.com/office/powerpoint/2010/main" val="986122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284660" y="1407573"/>
            <a:ext cx="3366941" cy="717651"/>
          </a:xfrm>
          <a:prstGeom prst="rect">
            <a:avLst/>
          </a:prstGeom>
          <a:noFill/>
        </p:spPr>
        <p:txBody>
          <a:bodyPr wrap="square" lIns="121869" tIns="60934" rIns="121869" bIns="60934" rtlCol="0" anchor="ctr">
            <a:spAutoFit/>
          </a:bodyPr>
          <a:lstStyle/>
          <a:p>
            <a:pPr algn="ctr" defTabSz="609283">
              <a:lnSpc>
                <a:spcPts val="2267"/>
              </a:lnSpc>
            </a:pPr>
            <a:r>
              <a:rPr lang="en-US" sz="2400" b="1" dirty="0">
                <a:solidFill>
                  <a:srgbClr val="003562"/>
                </a:solidFill>
                <a:latin typeface="Century Gothic" panose="020B0502020202020204" pitchFamily="34" charset="0"/>
              </a:rPr>
              <a:t>Improved</a:t>
            </a:r>
            <a:br>
              <a:rPr lang="en-US" sz="2400" b="1" dirty="0">
                <a:solidFill>
                  <a:srgbClr val="003562"/>
                </a:solidFill>
                <a:latin typeface="Century Gothic" panose="020B0502020202020204" pitchFamily="34" charset="0"/>
              </a:rPr>
            </a:br>
            <a:r>
              <a:rPr lang="en-US" sz="2400" b="1" dirty="0">
                <a:solidFill>
                  <a:srgbClr val="003562"/>
                </a:solidFill>
                <a:latin typeface="Century Gothic" panose="020B0502020202020204" pitchFamily="34" charset="0"/>
              </a:rPr>
              <a:t>brand recognition</a:t>
            </a:r>
          </a:p>
        </p:txBody>
      </p:sp>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2685" y="6389139"/>
            <a:ext cx="994907" cy="349904"/>
          </a:xfrm>
          <a:prstGeom prst="rect">
            <a:avLst/>
          </a:prstGeom>
        </p:spPr>
      </p:pic>
      <p:grpSp>
        <p:nvGrpSpPr>
          <p:cNvPr id="7" name="Group 6"/>
          <p:cNvGrpSpPr/>
          <p:nvPr/>
        </p:nvGrpSpPr>
        <p:grpSpPr>
          <a:xfrm>
            <a:off x="604279" y="2532565"/>
            <a:ext cx="2792601" cy="1438448"/>
            <a:chOff x="655145" y="1887977"/>
            <a:chExt cx="2094451" cy="1078836"/>
          </a:xfrm>
        </p:grpSpPr>
        <p:sp>
          <p:nvSpPr>
            <p:cNvPr id="34" name="TextBox 33"/>
            <p:cNvSpPr txBox="1"/>
            <p:nvPr/>
          </p:nvSpPr>
          <p:spPr>
            <a:xfrm>
              <a:off x="655145" y="2655189"/>
              <a:ext cx="2094451" cy="311624"/>
            </a:xfrm>
            <a:prstGeom prst="rect">
              <a:avLst/>
            </a:prstGeom>
            <a:noFill/>
          </p:spPr>
          <p:txBody>
            <a:bodyPr wrap="square" rtlCol="0" anchor="ctr">
              <a:spAutoFit/>
            </a:bodyPr>
            <a:lstStyle/>
            <a:p>
              <a:pPr algn="ctr" defTabSz="609283"/>
              <a:r>
                <a:rPr lang="en-US" sz="2100" dirty="0">
                  <a:solidFill>
                    <a:srgbClr val="000000"/>
                  </a:solidFill>
                  <a:latin typeface="Century Gothic" panose="020B0502020202020204" pitchFamily="34" charset="0"/>
                </a:rPr>
                <a:t>brand preference</a:t>
              </a:r>
              <a:endParaRPr lang="en-US" sz="6400" b="1" dirty="0">
                <a:solidFill>
                  <a:srgbClr val="003562"/>
                </a:solidFill>
                <a:latin typeface="Century Gothic" panose="020B0502020202020204" pitchFamily="34" charset="0"/>
              </a:endParaRPr>
            </a:p>
          </p:txBody>
        </p:sp>
        <p:sp>
          <p:nvSpPr>
            <p:cNvPr id="54" name="TextBox 53"/>
            <p:cNvSpPr txBox="1"/>
            <p:nvPr/>
          </p:nvSpPr>
          <p:spPr>
            <a:xfrm>
              <a:off x="717165" y="1887977"/>
              <a:ext cx="1970411" cy="923330"/>
            </a:xfrm>
            <a:prstGeom prst="rect">
              <a:avLst/>
            </a:prstGeom>
            <a:noFill/>
          </p:spPr>
          <p:txBody>
            <a:bodyPr wrap="none" rtlCol="0">
              <a:spAutoFit/>
            </a:bodyPr>
            <a:lstStyle/>
            <a:p>
              <a:pPr defTabSz="609283"/>
              <a:r>
                <a:rPr lang="en-US" sz="7200" b="1" dirty="0">
                  <a:solidFill>
                    <a:srgbClr val="003562"/>
                  </a:solidFill>
                  <a:latin typeface="Century Gothic" panose="020B0502020202020204" pitchFamily="34" charset="0"/>
                </a:rPr>
                <a:t>+19%</a:t>
              </a:r>
            </a:p>
          </p:txBody>
        </p:sp>
      </p:grpSp>
      <p:sp>
        <p:nvSpPr>
          <p:cNvPr id="22" name="TextBox 21"/>
          <p:cNvSpPr txBox="1"/>
          <p:nvPr/>
        </p:nvSpPr>
        <p:spPr>
          <a:xfrm>
            <a:off x="8214591" y="1407573"/>
            <a:ext cx="3799612" cy="717651"/>
          </a:xfrm>
          <a:prstGeom prst="rect">
            <a:avLst/>
          </a:prstGeom>
          <a:noFill/>
        </p:spPr>
        <p:txBody>
          <a:bodyPr wrap="square" lIns="121869" tIns="60934" rIns="121869" bIns="60934" rtlCol="0" anchor="ctr">
            <a:spAutoFit/>
          </a:bodyPr>
          <a:lstStyle/>
          <a:p>
            <a:pPr algn="ctr" defTabSz="609283">
              <a:lnSpc>
                <a:spcPts val="2267"/>
              </a:lnSpc>
            </a:pPr>
            <a:r>
              <a:rPr lang="en-US" sz="2400" b="1" dirty="0">
                <a:solidFill>
                  <a:srgbClr val="003562"/>
                </a:solidFill>
                <a:latin typeface="Century Gothic" panose="020B0502020202020204" pitchFamily="34" charset="0"/>
              </a:rPr>
              <a:t>Radio elevated</a:t>
            </a:r>
            <a:br>
              <a:rPr lang="en-US" sz="2400" b="1" dirty="0">
                <a:solidFill>
                  <a:srgbClr val="003562"/>
                </a:solidFill>
                <a:latin typeface="Century Gothic" panose="020B0502020202020204" pitchFamily="34" charset="0"/>
              </a:rPr>
            </a:br>
            <a:r>
              <a:rPr lang="en-US" sz="2400" b="1" dirty="0">
                <a:solidFill>
                  <a:srgbClr val="003562"/>
                </a:solidFill>
                <a:latin typeface="Century Gothic" panose="020B0502020202020204" pitchFamily="34" charset="0"/>
              </a:rPr>
              <a:t>the media plan</a:t>
            </a:r>
          </a:p>
        </p:txBody>
      </p:sp>
      <p:pic>
        <p:nvPicPr>
          <p:cNvPr id="20" name="Picture 19" descr="GP_DividerBar"/>
          <p:cNvPicPr>
            <a:picLocks noChangeAspect="1"/>
          </p:cNvPicPr>
          <p:nvPr/>
        </p:nvPicPr>
        <p:blipFill>
          <a:blip r:embed="rId4" cstate="screen">
            <a:alphaModFix amt="36000"/>
            <a:extLst>
              <a:ext uri="{28A0092B-C50C-407E-A947-70E740481C1C}">
                <a14:useLocalDpi xmlns:a14="http://schemas.microsoft.com/office/drawing/2010/main"/>
              </a:ext>
            </a:extLst>
          </a:blip>
          <a:stretch>
            <a:fillRect/>
          </a:stretch>
        </p:blipFill>
        <p:spPr>
          <a:xfrm rot="16200000">
            <a:off x="5324112" y="3530293"/>
            <a:ext cx="5381341" cy="336347"/>
          </a:xfrm>
          <a:prstGeom prst="rect">
            <a:avLst/>
          </a:prstGeom>
        </p:spPr>
      </p:pic>
      <p:pic>
        <p:nvPicPr>
          <p:cNvPr id="26" name="Picture 25" descr="GP_DividerBar"/>
          <p:cNvPicPr>
            <a:picLocks noChangeAspect="1"/>
          </p:cNvPicPr>
          <p:nvPr/>
        </p:nvPicPr>
        <p:blipFill>
          <a:blip r:embed="rId4" cstate="screen">
            <a:alphaModFix amt="36000"/>
            <a:extLst>
              <a:ext uri="{28A0092B-C50C-407E-A947-70E740481C1C}">
                <a14:useLocalDpi xmlns:a14="http://schemas.microsoft.com/office/drawing/2010/main"/>
              </a:ext>
            </a:extLst>
          </a:blip>
          <a:stretch>
            <a:fillRect/>
          </a:stretch>
        </p:blipFill>
        <p:spPr>
          <a:xfrm rot="16200000">
            <a:off x="1414760" y="3398065"/>
            <a:ext cx="5381341" cy="336347"/>
          </a:xfrm>
          <a:prstGeom prst="rect">
            <a:avLst/>
          </a:prstGeom>
        </p:spPr>
      </p:pic>
      <p:sp>
        <p:nvSpPr>
          <p:cNvPr id="27" name="TextBox 26"/>
          <p:cNvSpPr txBox="1">
            <a:spLocks noChangeArrowheads="1"/>
          </p:cNvSpPr>
          <p:nvPr/>
        </p:nvSpPr>
        <p:spPr bwMode="auto">
          <a:xfrm>
            <a:off x="13031" y="6411601"/>
            <a:ext cx="9920436"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69" tIns="60934" rIns="121869" bIns="60934">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609283">
              <a:spcBef>
                <a:spcPts val="0"/>
              </a:spcBef>
              <a:buNone/>
            </a:pPr>
            <a:r>
              <a:rPr lang="en-US" altLang="en-US" sz="1200" dirty="0">
                <a:solidFill>
                  <a:prstClr val="white"/>
                </a:solidFill>
                <a:latin typeface="Century Gothic" panose="020B0502020202020204" pitchFamily="34" charset="0"/>
                <a:ea typeface="Verdana" panose="020B0604030504040204" pitchFamily="34" charset="0"/>
                <a:cs typeface="Verdana" panose="020B0604030504040204" pitchFamily="34" charset="0"/>
              </a:rPr>
              <a:t>Source: Nielsen Campaign Effect: Measuring the Impact of Advertising on Brand Metrics. April 2016.</a:t>
            </a:r>
            <a:endParaRPr lang="en-US" sz="1200" dirty="0">
              <a:solidFill>
                <a:prstClr val="white"/>
              </a:solidFill>
              <a:latin typeface="Century Gothic" panose="020B0502020202020204" pitchFamily="34" charset="0"/>
              <a:ea typeface="Verdana" panose="020B0604030504040204" pitchFamily="34" charset="0"/>
              <a:cs typeface="Verdana" panose="020B0604030504040204" pitchFamily="34" charset="0"/>
            </a:endParaRPr>
          </a:p>
        </p:txBody>
      </p:sp>
      <p:grpSp>
        <p:nvGrpSpPr>
          <p:cNvPr id="8" name="Group 7"/>
          <p:cNvGrpSpPr/>
          <p:nvPr/>
        </p:nvGrpSpPr>
        <p:grpSpPr>
          <a:xfrm>
            <a:off x="451707" y="4214765"/>
            <a:ext cx="3115320" cy="1421396"/>
            <a:chOff x="611912" y="3244180"/>
            <a:chExt cx="2336490" cy="1066047"/>
          </a:xfrm>
        </p:grpSpPr>
        <p:sp>
          <p:nvSpPr>
            <p:cNvPr id="28" name="TextBox 27"/>
            <p:cNvSpPr txBox="1"/>
            <p:nvPr/>
          </p:nvSpPr>
          <p:spPr>
            <a:xfrm>
              <a:off x="611912" y="3998603"/>
              <a:ext cx="2336490" cy="311624"/>
            </a:xfrm>
            <a:prstGeom prst="rect">
              <a:avLst/>
            </a:prstGeom>
            <a:noFill/>
          </p:spPr>
          <p:txBody>
            <a:bodyPr wrap="square" rtlCol="0" anchor="ctr">
              <a:spAutoFit/>
            </a:bodyPr>
            <a:lstStyle/>
            <a:p>
              <a:pPr algn="ctr" defTabSz="609283"/>
              <a:r>
                <a:rPr lang="en-US" sz="2100" dirty="0">
                  <a:solidFill>
                    <a:srgbClr val="000000"/>
                  </a:solidFill>
                  <a:latin typeface="Century Gothic" panose="020B0502020202020204" pitchFamily="34" charset="0"/>
                </a:rPr>
                <a:t>unaided awareness</a:t>
              </a:r>
              <a:endParaRPr lang="en-US" sz="6400" b="1" dirty="0">
                <a:solidFill>
                  <a:srgbClr val="003562"/>
                </a:solidFill>
                <a:latin typeface="Century Gothic" panose="020B0502020202020204" pitchFamily="34" charset="0"/>
              </a:endParaRPr>
            </a:p>
          </p:txBody>
        </p:sp>
        <p:sp>
          <p:nvSpPr>
            <p:cNvPr id="29" name="TextBox 28"/>
            <p:cNvSpPr txBox="1"/>
            <p:nvPr/>
          </p:nvSpPr>
          <p:spPr>
            <a:xfrm>
              <a:off x="794952" y="3244180"/>
              <a:ext cx="1970411" cy="923330"/>
            </a:xfrm>
            <a:prstGeom prst="rect">
              <a:avLst/>
            </a:prstGeom>
            <a:noFill/>
          </p:spPr>
          <p:txBody>
            <a:bodyPr wrap="none" rtlCol="0">
              <a:spAutoFit/>
            </a:bodyPr>
            <a:lstStyle/>
            <a:p>
              <a:pPr defTabSz="609283"/>
              <a:r>
                <a:rPr lang="en-US" sz="7200" b="1" dirty="0">
                  <a:solidFill>
                    <a:srgbClr val="003562"/>
                  </a:solidFill>
                  <a:latin typeface="Century Gothic" panose="020B0502020202020204" pitchFamily="34" charset="0"/>
                </a:rPr>
                <a:t>+15%</a:t>
              </a:r>
            </a:p>
          </p:txBody>
        </p:sp>
      </p:grpSp>
      <p:grpSp>
        <p:nvGrpSpPr>
          <p:cNvPr id="21" name="Group 20"/>
          <p:cNvGrpSpPr/>
          <p:nvPr/>
        </p:nvGrpSpPr>
        <p:grpSpPr>
          <a:xfrm>
            <a:off x="4196195" y="1422982"/>
            <a:ext cx="3799612" cy="4161543"/>
            <a:chOff x="3046507" y="1067219"/>
            <a:chExt cx="2849709" cy="3121156"/>
          </a:xfrm>
        </p:grpSpPr>
        <p:sp>
          <p:nvSpPr>
            <p:cNvPr id="41" name="TextBox 40"/>
            <p:cNvSpPr txBox="1"/>
            <p:nvPr/>
          </p:nvSpPr>
          <p:spPr>
            <a:xfrm>
              <a:off x="3046507" y="1067219"/>
              <a:ext cx="2849709" cy="515157"/>
            </a:xfrm>
            <a:prstGeom prst="rect">
              <a:avLst/>
            </a:prstGeom>
            <a:noFill/>
          </p:spPr>
          <p:txBody>
            <a:bodyPr wrap="square" rtlCol="0" anchor="ctr">
              <a:spAutoFit/>
            </a:bodyPr>
            <a:lstStyle/>
            <a:p>
              <a:pPr algn="ctr" defTabSz="609283">
                <a:lnSpc>
                  <a:spcPts val="2267"/>
                </a:lnSpc>
              </a:pPr>
              <a:r>
                <a:rPr lang="en-US" sz="2400" b="1" dirty="0">
                  <a:solidFill>
                    <a:srgbClr val="003562"/>
                  </a:solidFill>
                  <a:latin typeface="Century Gothic" panose="020B0502020202020204" pitchFamily="34" charset="0"/>
                </a:rPr>
                <a:t>Boosted</a:t>
              </a:r>
              <a:br>
                <a:rPr lang="en-US" sz="2400" b="1" dirty="0">
                  <a:solidFill>
                    <a:srgbClr val="003562"/>
                  </a:solidFill>
                  <a:latin typeface="Century Gothic" panose="020B0502020202020204" pitchFamily="34" charset="0"/>
                </a:rPr>
              </a:br>
              <a:r>
                <a:rPr lang="en-US" sz="2400" b="1" dirty="0">
                  <a:solidFill>
                    <a:srgbClr val="003562"/>
                  </a:solidFill>
                  <a:latin typeface="Century Gothic" panose="020B0502020202020204" pitchFamily="34" charset="0"/>
                </a:rPr>
                <a:t>brand image</a:t>
              </a:r>
            </a:p>
          </p:txBody>
        </p:sp>
        <p:sp>
          <p:nvSpPr>
            <p:cNvPr id="45" name="TextBox 44"/>
            <p:cNvSpPr txBox="1"/>
            <p:nvPr/>
          </p:nvSpPr>
          <p:spPr>
            <a:xfrm>
              <a:off x="3108110" y="2618728"/>
              <a:ext cx="2726502" cy="796371"/>
            </a:xfrm>
            <a:prstGeom prst="rect">
              <a:avLst/>
            </a:prstGeom>
            <a:noFill/>
          </p:spPr>
          <p:txBody>
            <a:bodyPr wrap="square" rtlCol="0" anchor="ctr">
              <a:spAutoFit/>
            </a:bodyPr>
            <a:lstStyle/>
            <a:p>
              <a:pPr algn="ctr" defTabSz="609283"/>
              <a:r>
                <a:rPr lang="en-US" sz="2100" dirty="0">
                  <a:solidFill>
                    <a:srgbClr val="000000"/>
                  </a:solidFill>
                  <a:latin typeface="Century Gothic" panose="020B0502020202020204" pitchFamily="34" charset="0"/>
                </a:rPr>
                <a:t>say the brand</a:t>
              </a:r>
              <a:br>
                <a:rPr lang="en-US" sz="2100" dirty="0">
                  <a:solidFill>
                    <a:srgbClr val="000000"/>
                  </a:solidFill>
                  <a:latin typeface="Century Gothic" panose="020B0502020202020204" pitchFamily="34" charset="0"/>
                </a:rPr>
              </a:br>
              <a:r>
                <a:rPr lang="en-US" sz="2100" dirty="0">
                  <a:solidFill>
                    <a:srgbClr val="000000"/>
                  </a:solidFill>
                  <a:latin typeface="Century Gothic" panose="020B0502020202020204" pitchFamily="34" charset="0"/>
                </a:rPr>
                <a:t>helped them understand shocks and struts</a:t>
              </a:r>
            </a:p>
          </p:txBody>
        </p:sp>
        <p:sp>
          <p:nvSpPr>
            <p:cNvPr id="39" name="TextBox 38"/>
            <p:cNvSpPr txBox="1"/>
            <p:nvPr/>
          </p:nvSpPr>
          <p:spPr>
            <a:xfrm>
              <a:off x="3237836" y="1760894"/>
              <a:ext cx="2467050" cy="984885"/>
            </a:xfrm>
            <a:prstGeom prst="rect">
              <a:avLst/>
            </a:prstGeom>
            <a:noFill/>
          </p:spPr>
          <p:txBody>
            <a:bodyPr wrap="square" rtlCol="0" anchor="ctr">
              <a:spAutoFit/>
            </a:bodyPr>
            <a:lstStyle/>
            <a:p>
              <a:pPr defTabSz="609283"/>
              <a:r>
                <a:rPr lang="en-US" sz="7700" b="1" dirty="0">
                  <a:solidFill>
                    <a:srgbClr val="003562"/>
                  </a:solidFill>
                  <a:latin typeface="Century Gothic" panose="020B0502020202020204" pitchFamily="34" charset="0"/>
                </a:rPr>
                <a:t>+44% </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9178" y="3515857"/>
              <a:ext cx="1444367" cy="672518"/>
            </a:xfrm>
            <a:prstGeom prst="rect">
              <a:avLst/>
            </a:prstGeom>
          </p:spPr>
        </p:pic>
      </p:gr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r="3530"/>
          <a:stretch/>
        </p:blipFill>
        <p:spPr>
          <a:xfrm>
            <a:off x="8165075" y="2173291"/>
            <a:ext cx="3967932" cy="3698560"/>
          </a:xfrm>
          <a:prstGeom prst="rect">
            <a:avLst/>
          </a:prstGeom>
        </p:spPr>
      </p:pic>
      <p:sp>
        <p:nvSpPr>
          <p:cNvPr id="23" name="Title 1"/>
          <p:cNvSpPr txBox="1">
            <a:spLocks/>
          </p:cNvSpPr>
          <p:nvPr/>
        </p:nvSpPr>
        <p:spPr>
          <a:xfrm>
            <a:off x="26" y="474744"/>
            <a:ext cx="12191999" cy="400849"/>
          </a:xfrm>
          <a:prstGeom prst="rect">
            <a:avLst/>
          </a:prstGeom>
        </p:spPr>
        <p:txBody>
          <a:bodyPr vert="horz" lIns="91402" tIns="45718" rIns="91402" bIns="45718"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pPr>
              <a:lnSpc>
                <a:spcPts val="2933"/>
              </a:lnSpc>
              <a:defRPr/>
            </a:pPr>
            <a:r>
              <a:rPr lang="en-US" sz="3100" spc="0" dirty="0">
                <a:solidFill>
                  <a:prstClr val="white"/>
                </a:solidFill>
                <a:latin typeface="Century Gothic" panose="020B0502020202020204" pitchFamily="34" charset="0"/>
                <a:ea typeface="Verdana" panose="020B0604030504040204" pitchFamily="34" charset="0"/>
                <a:cs typeface="Verdana" panose="020B0604030504040204" pitchFamily="34" charset="0"/>
              </a:rPr>
              <a:t>NCAA basketball audio helps an auto parts</a:t>
            </a:r>
            <a:br>
              <a:rPr lang="en-US" sz="3100" spc="0" dirty="0">
                <a:solidFill>
                  <a:prstClr val="white"/>
                </a:solidFill>
                <a:latin typeface="Century Gothic" panose="020B0502020202020204" pitchFamily="34" charset="0"/>
                <a:ea typeface="Verdana" panose="020B0604030504040204" pitchFamily="34" charset="0"/>
                <a:cs typeface="Verdana" panose="020B0604030504040204" pitchFamily="34" charset="0"/>
              </a:rPr>
            </a:br>
            <a:r>
              <a:rPr lang="en-US" sz="3100" spc="0" dirty="0">
                <a:solidFill>
                  <a:prstClr val="white"/>
                </a:solidFill>
                <a:latin typeface="Century Gothic" panose="020B0502020202020204" pitchFamily="34" charset="0"/>
                <a:ea typeface="Verdana" panose="020B0604030504040204" pitchFamily="34" charset="0"/>
                <a:cs typeface="Verdana" panose="020B0604030504040204" pitchFamily="34" charset="0"/>
              </a:rPr>
              <a:t>manufacturer build its brand</a:t>
            </a:r>
          </a:p>
        </p:txBody>
      </p:sp>
      <p:sp>
        <p:nvSpPr>
          <p:cNvPr id="25" name="Rectangle 24"/>
          <p:cNvSpPr/>
          <p:nvPr/>
        </p:nvSpPr>
        <p:spPr>
          <a:xfrm>
            <a:off x="5306045" y="-65944"/>
            <a:ext cx="1579915" cy="415495"/>
          </a:xfrm>
          <a:prstGeom prst="rect">
            <a:avLst/>
          </a:prstGeom>
        </p:spPr>
        <p:txBody>
          <a:bodyPr wrap="none" lIns="121869" tIns="60934" rIns="121869" bIns="60934">
            <a:spAutoFit/>
          </a:bodyPr>
          <a:lstStyle/>
          <a:p>
            <a:pPr algn="ctr" defTabSz="609283"/>
            <a:r>
              <a:rPr lang="en-US" b="1" dirty="0">
                <a:solidFill>
                  <a:prstClr val="white"/>
                </a:solidFill>
                <a:latin typeface="Century Gothic"/>
              </a:rPr>
              <a:t>Case Study</a:t>
            </a:r>
            <a:endParaRPr lang="en-US" dirty="0">
              <a:solidFill>
                <a:prstClr val="white"/>
              </a:solidFill>
              <a:latin typeface="Century Gothic"/>
            </a:endParaRPr>
          </a:p>
        </p:txBody>
      </p:sp>
      <p:pic>
        <p:nvPicPr>
          <p:cNvPr id="30" name="Picture 2" descr="http://aussinfo.com/wp-content/themes/aussinfo/img/logo-nca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1707" y="81015"/>
            <a:ext cx="1283472" cy="874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73806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 b="117"/>
          <a:stretch/>
        </p:blipFill>
        <p:spPr>
          <a:xfrm>
            <a:off x="0" y="-1"/>
            <a:ext cx="12192000" cy="6883401"/>
          </a:xfrm>
          <a:prstGeom prst="rect">
            <a:avLst/>
          </a:prstGeom>
        </p:spPr>
      </p:pic>
      <p:grpSp>
        <p:nvGrpSpPr>
          <p:cNvPr id="21" name="Group 20"/>
          <p:cNvGrpSpPr/>
          <p:nvPr/>
        </p:nvGrpSpPr>
        <p:grpSpPr>
          <a:xfrm>
            <a:off x="681351" y="2314037"/>
            <a:ext cx="5486972" cy="2850339"/>
            <a:chOff x="511010" y="1735527"/>
            <a:chExt cx="4115229" cy="2137754"/>
          </a:xfrm>
        </p:grpSpPr>
        <p:sp>
          <p:nvSpPr>
            <p:cNvPr id="22" name="Rectangle 21"/>
            <p:cNvSpPr/>
            <p:nvPr/>
          </p:nvSpPr>
          <p:spPr>
            <a:xfrm>
              <a:off x="511010" y="2519526"/>
              <a:ext cx="4115229" cy="896656"/>
            </a:xfrm>
            <a:prstGeom prst="rect">
              <a:avLst/>
            </a:prstGeom>
          </p:spPr>
          <p:txBody>
            <a:bodyPr wrap="none" anchor="ctr">
              <a:spAutoFit/>
            </a:bodyPr>
            <a:lstStyle/>
            <a:p>
              <a:pPr algn="ctr" defTabSz="608707">
                <a:lnSpc>
                  <a:spcPct val="80000"/>
                </a:lnSpc>
                <a:spcBef>
                  <a:spcPct val="0"/>
                </a:spcBef>
              </a:pPr>
              <a:r>
                <a:rPr lang="en-US" sz="4300" dirty="0">
                  <a:solidFill>
                    <a:srgbClr val="FFFFFF"/>
                  </a:solidFill>
                  <a:latin typeface="Century Gothic" panose="020B0502020202020204" pitchFamily="34" charset="0"/>
                </a:rPr>
                <a:t>AUTO AFTERMARKET</a:t>
              </a:r>
              <a:br>
                <a:rPr lang="en-US" sz="4300" dirty="0">
                  <a:solidFill>
                    <a:srgbClr val="FFFFFF"/>
                  </a:solidFill>
                  <a:latin typeface="Century Gothic" panose="020B0502020202020204" pitchFamily="34" charset="0"/>
                </a:rPr>
              </a:br>
              <a:r>
                <a:rPr lang="en-US" sz="4300" dirty="0">
                  <a:solidFill>
                    <a:srgbClr val="FFFFFF"/>
                  </a:solidFill>
                  <a:latin typeface="Century Gothic" panose="020B0502020202020204" pitchFamily="34" charset="0"/>
                </a:rPr>
                <a:t>ROI CASE STUDY</a:t>
              </a:r>
            </a:p>
          </p:txBody>
        </p:sp>
        <p:grpSp>
          <p:nvGrpSpPr>
            <p:cNvPr id="23" name="Group 22"/>
            <p:cNvGrpSpPr/>
            <p:nvPr/>
          </p:nvGrpSpPr>
          <p:grpSpPr>
            <a:xfrm>
              <a:off x="1288315" y="1735527"/>
              <a:ext cx="2560616" cy="639769"/>
              <a:chOff x="8143957" y="4818069"/>
              <a:chExt cx="825369" cy="206218"/>
            </a:xfrm>
          </p:grpSpPr>
          <p:pic>
            <p:nvPicPr>
              <p:cNvPr id="25" name="Picture 24" descr="Westwood-One-White-Logo-Separat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8847" y="4842725"/>
                <a:ext cx="350479" cy="181562"/>
              </a:xfrm>
              <a:prstGeom prst="rect">
                <a:avLst/>
              </a:prstGeom>
            </p:spPr>
          </p:pic>
          <p:pic>
            <p:nvPicPr>
              <p:cNvPr id="26" name="Picture 25" descr="CUMULUS.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43957" y="4818069"/>
                <a:ext cx="359566" cy="206218"/>
              </a:xfrm>
              <a:prstGeom prst="rect">
                <a:avLst/>
              </a:prstGeom>
            </p:spPr>
          </p:pic>
          <p:cxnSp>
            <p:nvCxnSpPr>
              <p:cNvPr id="27" name="Straight Connector 26"/>
              <p:cNvCxnSpPr/>
              <p:nvPr/>
            </p:nvCxnSpPr>
            <p:spPr>
              <a:xfrm>
                <a:off x="8558871" y="4860591"/>
                <a:ext cx="0" cy="133837"/>
              </a:xfrm>
              <a:prstGeom prst="line">
                <a:avLst/>
              </a:prstGeom>
              <a:ln w="3175" cmpd="sng">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2410" y="3432809"/>
              <a:ext cx="1252427" cy="440472"/>
            </a:xfrm>
            <a:prstGeom prst="rect">
              <a:avLst/>
            </a:prstGeom>
          </p:spPr>
        </p:pic>
      </p:grpSp>
    </p:spTree>
    <p:extLst>
      <p:ext uri="{BB962C8B-B14F-4D97-AF65-F5344CB8AC3E}">
        <p14:creationId xmlns:p14="http://schemas.microsoft.com/office/powerpoint/2010/main" val="252953625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7"/>
          <p:cNvSpPr txBox="1">
            <a:spLocks/>
          </p:cNvSpPr>
          <p:nvPr/>
        </p:nvSpPr>
        <p:spPr>
          <a:xfrm>
            <a:off x="236004" y="6543040"/>
            <a:ext cx="5521333" cy="243840"/>
          </a:xfrm>
          <a:prstGeom prst="rect">
            <a:avLst/>
          </a:prstGeom>
        </p:spPr>
        <p:txBody>
          <a:bodyPr lIns="0" tIns="0" rIns="0" bIns="0" anchor="ctr" anchorCtr="0"/>
          <a:lstStyle>
            <a:lvl1pPr marL="342900" indent="-342900" algn="l" defTabSz="914400" rtl="0" eaLnBrk="1" latinLnBrk="0" hangingPunct="1">
              <a:spcBef>
                <a:spcPct val="20000"/>
              </a:spcBef>
              <a:buFont typeface="Arial" pitchFamily="34" charset="0"/>
              <a:buChar char="•"/>
              <a:defRPr sz="1600" kern="1200">
                <a:solidFill>
                  <a:schemeClr val="bg1">
                    <a:lumMod val="65000"/>
                  </a:schemeClr>
                </a:solidFill>
                <a:latin typeface="Calibri"/>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bg1">
                    <a:lumMod val="65000"/>
                  </a:schemeClr>
                </a:solidFill>
                <a:latin typeface="Calibri"/>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bg1">
                    <a:lumMod val="65000"/>
                  </a:schemeClr>
                </a:solidFill>
                <a:latin typeface="Calibri"/>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endParaRPr lang="en-US" sz="1300" b="1" dirty="0">
              <a:solidFill>
                <a:srgbClr val="FFFFFF"/>
              </a:solidFill>
              <a:latin typeface="Verdana"/>
              <a:cs typeface="Verdana"/>
            </a:endParaRPr>
          </a:p>
        </p:txBody>
      </p:sp>
      <p:sp>
        <p:nvSpPr>
          <p:cNvPr id="2" name="Rectangle 1"/>
          <p:cNvSpPr/>
          <p:nvPr/>
        </p:nvSpPr>
        <p:spPr>
          <a:xfrm>
            <a:off x="6781881" y="1689727"/>
            <a:ext cx="4633451" cy="4192601"/>
          </a:xfrm>
          <a:prstGeom prst="rect">
            <a:avLst/>
          </a:prstGeom>
        </p:spPr>
        <p:txBody>
          <a:bodyPr wrap="square" lIns="121773" tIns="60886" rIns="121773" bIns="60886">
            <a:spAutoFit/>
          </a:bodyPr>
          <a:lstStyle/>
          <a:p>
            <a:pPr defTabSz="608707">
              <a:lnSpc>
                <a:spcPts val="2267"/>
              </a:lnSpc>
            </a:pPr>
            <a:r>
              <a:rPr lang="en-US" sz="2000" dirty="0">
                <a:solidFill>
                  <a:srgbClr val="000000"/>
                </a:solidFill>
                <a:latin typeface="Century Gothic" panose="020B0502020202020204" pitchFamily="34" charset="0"/>
                <a:ea typeface="Times New Roman" panose="02020603050405020304" pitchFamily="18" charset="0"/>
              </a:rPr>
              <a:t>An auto aftermarket retailer wanted to assess the sales impact of its radio investment.</a:t>
            </a:r>
          </a:p>
          <a:p>
            <a:pPr defTabSz="608707">
              <a:lnSpc>
                <a:spcPts val="2267"/>
              </a:lnSpc>
            </a:pPr>
            <a:endParaRPr lang="en-US" sz="2000" dirty="0">
              <a:solidFill>
                <a:srgbClr val="000000"/>
              </a:solidFill>
              <a:latin typeface="Century Gothic" panose="020B0502020202020204" pitchFamily="34" charset="0"/>
              <a:ea typeface="Times New Roman" panose="02020603050405020304" pitchFamily="18" charset="0"/>
            </a:endParaRPr>
          </a:p>
          <a:p>
            <a:pPr defTabSz="608707">
              <a:lnSpc>
                <a:spcPts val="2267"/>
              </a:lnSpc>
            </a:pPr>
            <a:r>
              <a:rPr lang="en-US" sz="2000" dirty="0">
                <a:solidFill>
                  <a:srgbClr val="000000"/>
                </a:solidFill>
                <a:latin typeface="Century Gothic" panose="020B0502020202020204" pitchFamily="34" charset="0"/>
                <a:ea typeface="Times New Roman" panose="02020603050405020304" pitchFamily="18" charset="0"/>
              </a:rPr>
              <a:t>Nielsen matched the Portable People Meter panel with credit and debit card spending data from the Nielsen Buyer Insights. </a:t>
            </a:r>
            <a:endParaRPr lang="en-US" sz="2000" dirty="0">
              <a:solidFill>
                <a:srgbClr val="000000"/>
              </a:solidFill>
              <a:latin typeface="Century Gothic" panose="020B0502020202020204" pitchFamily="34" charset="0"/>
              <a:ea typeface="Calibri" panose="020F0502020204030204" pitchFamily="34" charset="0"/>
            </a:endParaRPr>
          </a:p>
          <a:p>
            <a:pPr defTabSz="608707">
              <a:lnSpc>
                <a:spcPts val="2267"/>
              </a:lnSpc>
            </a:pPr>
            <a:r>
              <a:rPr lang="en-US" sz="2000" dirty="0">
                <a:solidFill>
                  <a:srgbClr val="000000"/>
                </a:solidFill>
                <a:latin typeface="Century Gothic" panose="020B0502020202020204" pitchFamily="34" charset="0"/>
                <a:ea typeface="Times New Roman" panose="02020603050405020304" pitchFamily="18" charset="0"/>
              </a:rPr>
              <a:t> </a:t>
            </a:r>
            <a:endParaRPr lang="en-US" sz="2000" dirty="0">
              <a:solidFill>
                <a:srgbClr val="000000"/>
              </a:solidFill>
              <a:latin typeface="Century Gothic" panose="020B0502020202020204" pitchFamily="34" charset="0"/>
              <a:ea typeface="Calibri" panose="020F0502020204030204" pitchFamily="34" charset="0"/>
            </a:endParaRPr>
          </a:p>
          <a:p>
            <a:pPr defTabSz="608707">
              <a:lnSpc>
                <a:spcPts val="2267"/>
              </a:lnSpc>
            </a:pPr>
            <a:r>
              <a:rPr lang="en-US" sz="2000" dirty="0">
                <a:solidFill>
                  <a:srgbClr val="000000"/>
                </a:solidFill>
                <a:latin typeface="Century Gothic" panose="020B0502020202020204" pitchFamily="34" charset="0"/>
                <a:ea typeface="Times New Roman" panose="02020603050405020304" pitchFamily="18" charset="0"/>
              </a:rPr>
              <a:t>Purchases from consumers exposed to the radio campaign that ran March-June 2016 were compared to consumer purchases of those who were not exposed.</a:t>
            </a:r>
            <a:endParaRPr lang="en-US" sz="2000" dirty="0">
              <a:solidFill>
                <a:srgbClr val="000000"/>
              </a:solidFill>
              <a:latin typeface="Century Gothic" panose="020B0502020202020204" pitchFamily="34" charset="0"/>
              <a:ea typeface="Calibri" panose="020F0502020204030204" pitchFamily="34" charset="0"/>
            </a:endParaRPr>
          </a:p>
        </p:txBody>
      </p:sp>
      <p:sp>
        <p:nvSpPr>
          <p:cNvPr id="11" name="Rectangle 10"/>
          <p:cNvSpPr/>
          <p:nvPr/>
        </p:nvSpPr>
        <p:spPr>
          <a:xfrm>
            <a:off x="612144" y="3059675"/>
            <a:ext cx="4926144" cy="738660"/>
          </a:xfrm>
          <a:prstGeom prst="rect">
            <a:avLst/>
          </a:prstGeom>
        </p:spPr>
        <p:txBody>
          <a:bodyPr wrap="square" lIns="121773" tIns="60886" rIns="121773" bIns="60886" anchor="ctr">
            <a:spAutoFit/>
          </a:bodyPr>
          <a:lstStyle/>
          <a:p>
            <a:pPr defTabSz="608707">
              <a:lnSpc>
                <a:spcPct val="80000"/>
              </a:lnSpc>
              <a:spcBef>
                <a:spcPct val="0"/>
              </a:spcBef>
            </a:pPr>
            <a:r>
              <a:rPr lang="en-US" sz="4800" b="1" dirty="0">
                <a:solidFill>
                  <a:srgbClr val="FFFFFF"/>
                </a:solidFill>
                <a:latin typeface="Century Gothic" panose="020B0502020202020204" pitchFamily="34" charset="0"/>
                <a:ea typeface="Verdana" panose="020B0604030504040204" pitchFamily="34" charset="0"/>
                <a:cs typeface="Verdana" panose="020B0604030504040204" pitchFamily="34" charset="0"/>
              </a:rPr>
              <a:t>Methodology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472" y="570313"/>
            <a:ext cx="2062264" cy="732104"/>
          </a:xfrm>
          <a:prstGeom prst="rect">
            <a:avLst/>
          </a:prstGeom>
        </p:spPr>
      </p:pic>
    </p:spTree>
    <p:extLst>
      <p:ext uri="{BB962C8B-B14F-4D97-AF65-F5344CB8AC3E}">
        <p14:creationId xmlns:p14="http://schemas.microsoft.com/office/powerpoint/2010/main" val="181499639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p:cNvSpPr>
          <p:nvPr/>
        </p:nvSpPr>
        <p:spPr>
          <a:xfrm>
            <a:off x="694400" y="79401"/>
            <a:ext cx="10803200" cy="849225"/>
          </a:xfrm>
          <a:prstGeom prst="rect">
            <a:avLst/>
          </a:prstGeom>
        </p:spPr>
        <p:txBody>
          <a:bodyPr vert="horz" lIns="91330" tIns="45718" rIns="91330" bIns="45718"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pPr>
              <a:defRPr/>
            </a:pPr>
            <a:r>
              <a:rPr lang="en-US" sz="2700" spc="0" dirty="0">
                <a:solidFill>
                  <a:prstClr val="white"/>
                </a:solidFill>
                <a:latin typeface="Century Gothic" panose="020B0502020202020204" pitchFamily="34" charset="0"/>
                <a:cs typeface="Century Gothic"/>
              </a:rPr>
              <a:t>Methodology: connecting credit/debit card purchases directly with Nielsen Portable People meters</a:t>
            </a:r>
          </a:p>
        </p:txBody>
      </p:sp>
      <p:sp>
        <p:nvSpPr>
          <p:cNvPr id="78" name="Rectangle 77"/>
          <p:cNvSpPr/>
          <p:nvPr/>
        </p:nvSpPr>
        <p:spPr>
          <a:xfrm>
            <a:off x="3898974" y="4200311"/>
            <a:ext cx="1794639" cy="843308"/>
          </a:xfrm>
          <a:prstGeom prst="rect">
            <a:avLst/>
          </a:prstGeom>
          <a:solidFill>
            <a:srgbClr val="00315C"/>
          </a:solidFill>
          <a:ln w="19050">
            <a:noFill/>
          </a:ln>
        </p:spPr>
        <p:txBody>
          <a:bodyPr wrap="square" lIns="121773" tIns="60886" rIns="121773" bIns="60886">
            <a:spAutoFit/>
          </a:bodyPr>
          <a:lstStyle/>
          <a:p>
            <a:pPr algn="ctr" defTabSz="913153">
              <a:lnSpc>
                <a:spcPct val="90000"/>
              </a:lnSpc>
              <a:defRPr/>
            </a:pPr>
            <a:r>
              <a:rPr lang="en-US" sz="2000" b="1" kern="0" dirty="0">
                <a:solidFill>
                  <a:prstClr val="white"/>
                </a:solidFill>
                <a:latin typeface="Century Gothic" panose="020B0502020202020204" pitchFamily="34" charset="0"/>
                <a:ea typeface="Verdana" panose="020B0604030504040204" pitchFamily="34" charset="0"/>
                <a:cs typeface="Verdana" panose="020B0604030504040204" pitchFamily="34" charset="0"/>
              </a:rPr>
              <a:t>EXPOSED</a:t>
            </a:r>
            <a:r>
              <a:rPr lang="en-US" sz="1600" kern="0" dirty="0">
                <a:solidFill>
                  <a:prstClr val="white"/>
                </a:solidFill>
                <a:latin typeface="Century Gothic" panose="020B0502020202020204" pitchFamily="34" charset="0"/>
                <a:ea typeface="Verdana" panose="020B0604030504040204" pitchFamily="34" charset="0"/>
                <a:cs typeface="Verdana" panose="020B0604030504040204" pitchFamily="34" charset="0"/>
              </a:rPr>
              <a:t/>
            </a:r>
            <a:br>
              <a:rPr lang="en-US" sz="1600" kern="0" dirty="0">
                <a:solidFill>
                  <a:prstClr val="white"/>
                </a:solidFill>
                <a:latin typeface="Century Gothic" panose="020B0502020202020204" pitchFamily="34" charset="0"/>
                <a:ea typeface="Verdana" panose="020B0604030504040204" pitchFamily="34" charset="0"/>
                <a:cs typeface="Verdana" panose="020B0604030504040204" pitchFamily="34" charset="0"/>
              </a:rPr>
            </a:br>
            <a:r>
              <a:rPr lang="en-US" sz="1600" kern="0" dirty="0">
                <a:solidFill>
                  <a:prstClr val="white"/>
                </a:solidFill>
                <a:latin typeface="Century Gothic" panose="020B0502020202020204" pitchFamily="34" charset="0"/>
                <a:ea typeface="Verdana" panose="020B0604030504040204" pitchFamily="34" charset="0"/>
                <a:cs typeface="Verdana" panose="020B0604030504040204" pitchFamily="34" charset="0"/>
              </a:rPr>
              <a:t>to the radio campaign</a:t>
            </a:r>
          </a:p>
        </p:txBody>
      </p:sp>
      <p:sp>
        <p:nvSpPr>
          <p:cNvPr id="81" name="Rectangle 80"/>
          <p:cNvSpPr/>
          <p:nvPr/>
        </p:nvSpPr>
        <p:spPr>
          <a:xfrm>
            <a:off x="3898901" y="3097667"/>
            <a:ext cx="1794640" cy="843308"/>
          </a:xfrm>
          <a:prstGeom prst="rect">
            <a:avLst/>
          </a:prstGeom>
          <a:solidFill>
            <a:srgbClr val="929191"/>
          </a:solidFill>
          <a:ln w="19050">
            <a:noFill/>
          </a:ln>
        </p:spPr>
        <p:txBody>
          <a:bodyPr wrap="square" lIns="121773" tIns="60886" rIns="121773" bIns="60886">
            <a:spAutoFit/>
          </a:bodyPr>
          <a:lstStyle/>
          <a:p>
            <a:pPr algn="ctr" defTabSz="913153">
              <a:lnSpc>
                <a:spcPct val="90000"/>
              </a:lnSpc>
              <a:defRPr/>
            </a:pPr>
            <a:r>
              <a:rPr lang="en-US" sz="2000" b="1" kern="0" dirty="0">
                <a:solidFill>
                  <a:prstClr val="white"/>
                </a:solidFill>
                <a:latin typeface="Century Gothic" panose="020B0502020202020204" pitchFamily="34" charset="0"/>
                <a:ea typeface="Verdana" panose="020B0604030504040204" pitchFamily="34" charset="0"/>
                <a:cs typeface="Verdana" panose="020B0604030504040204" pitchFamily="34" charset="0"/>
              </a:rPr>
              <a:t>UNEXPOSED</a:t>
            </a:r>
            <a:endParaRPr lang="en-US" sz="2000" kern="0" dirty="0">
              <a:solidFill>
                <a:prstClr val="white"/>
              </a:solidFill>
              <a:latin typeface="Century Gothic" panose="020B0502020202020204" pitchFamily="34" charset="0"/>
              <a:ea typeface="Verdana" panose="020B0604030504040204" pitchFamily="34" charset="0"/>
              <a:cs typeface="Verdana" panose="020B0604030504040204" pitchFamily="34" charset="0"/>
            </a:endParaRPr>
          </a:p>
          <a:p>
            <a:pPr algn="ctr" defTabSz="913153">
              <a:lnSpc>
                <a:spcPct val="90000"/>
              </a:lnSpc>
              <a:defRPr/>
            </a:pPr>
            <a:r>
              <a:rPr lang="en-US" sz="1600" kern="0" dirty="0">
                <a:solidFill>
                  <a:prstClr val="white"/>
                </a:solidFill>
                <a:latin typeface="Century Gothic" panose="020B0502020202020204" pitchFamily="34" charset="0"/>
                <a:ea typeface="Verdana" panose="020B0604030504040204" pitchFamily="34" charset="0"/>
                <a:cs typeface="Verdana" panose="020B0604030504040204" pitchFamily="34" charset="0"/>
              </a:rPr>
              <a:t>to the radio campaign</a:t>
            </a:r>
          </a:p>
        </p:txBody>
      </p:sp>
      <p:sp>
        <p:nvSpPr>
          <p:cNvPr id="110" name="Rectangle 109"/>
          <p:cNvSpPr/>
          <p:nvPr/>
        </p:nvSpPr>
        <p:spPr>
          <a:xfrm>
            <a:off x="666926" y="1747011"/>
            <a:ext cx="2899679" cy="738664"/>
          </a:xfrm>
          <a:prstGeom prst="rect">
            <a:avLst/>
          </a:prstGeom>
        </p:spPr>
        <p:txBody>
          <a:bodyPr wrap="square" lIns="121773" tIns="60886" rIns="121773" bIns="60886">
            <a:spAutoFit/>
          </a:bodyPr>
          <a:lstStyle/>
          <a:p>
            <a:pPr algn="ctr" defTabSz="913153"/>
            <a:r>
              <a:rPr lang="en-US" sz="1300" dirty="0">
                <a:solidFill>
                  <a:srgbClr val="17365E"/>
                </a:solidFill>
                <a:latin typeface="Century Gothic" panose="020B0502020202020204" pitchFamily="34" charset="0"/>
                <a:ea typeface="Verdana" panose="020B0604030504040204" pitchFamily="34" charset="0"/>
                <a:cs typeface="Verdana" panose="020B0604030504040204" pitchFamily="34" charset="0"/>
              </a:rPr>
              <a:t>Nielsen matched Portable People Meter panel data with credit/debit purchase behavior</a:t>
            </a:r>
          </a:p>
        </p:txBody>
      </p:sp>
      <p:sp>
        <p:nvSpPr>
          <p:cNvPr id="111" name="Rectangle 110"/>
          <p:cNvSpPr/>
          <p:nvPr/>
        </p:nvSpPr>
        <p:spPr>
          <a:xfrm>
            <a:off x="6514458" y="1747011"/>
            <a:ext cx="2049343" cy="738664"/>
          </a:xfrm>
          <a:prstGeom prst="rect">
            <a:avLst/>
          </a:prstGeom>
        </p:spPr>
        <p:txBody>
          <a:bodyPr wrap="square" lIns="121773" tIns="60886" rIns="121773" bIns="60886">
            <a:spAutoFit/>
          </a:bodyPr>
          <a:lstStyle/>
          <a:p>
            <a:pPr algn="ctr" defTabSz="913153"/>
            <a:r>
              <a:rPr lang="en-US" sz="1300" dirty="0">
                <a:solidFill>
                  <a:srgbClr val="17365E"/>
                </a:solidFill>
                <a:latin typeface="Century Gothic" panose="020B0502020202020204" pitchFamily="34" charset="0"/>
                <a:ea typeface="Verdana" panose="020B0604030504040204" pitchFamily="34" charset="0"/>
                <a:cs typeface="Verdana" panose="020B0604030504040204" pitchFamily="34" charset="0"/>
              </a:rPr>
              <a:t>Nielsen measured the sales impact of the two groups</a:t>
            </a:r>
          </a:p>
        </p:txBody>
      </p:sp>
      <p:sp>
        <p:nvSpPr>
          <p:cNvPr id="112" name="Rectangle 111"/>
          <p:cNvSpPr/>
          <p:nvPr/>
        </p:nvSpPr>
        <p:spPr>
          <a:xfrm>
            <a:off x="3661761" y="1747011"/>
            <a:ext cx="2403723" cy="738664"/>
          </a:xfrm>
          <a:prstGeom prst="rect">
            <a:avLst/>
          </a:prstGeom>
        </p:spPr>
        <p:txBody>
          <a:bodyPr wrap="square" lIns="121773" tIns="60886" rIns="121773" bIns="60886">
            <a:spAutoFit/>
          </a:bodyPr>
          <a:lstStyle/>
          <a:p>
            <a:pPr algn="ctr" defTabSz="913153"/>
            <a:r>
              <a:rPr lang="en-US" sz="1300" dirty="0">
                <a:solidFill>
                  <a:srgbClr val="17365E"/>
                </a:solidFill>
                <a:latin typeface="Century Gothic" panose="020B0502020202020204" pitchFamily="34" charset="0"/>
                <a:ea typeface="Verdana" panose="020B0604030504040204" pitchFamily="34" charset="0"/>
                <a:cs typeface="Verdana" panose="020B0604030504040204" pitchFamily="34" charset="0"/>
              </a:rPr>
              <a:t>Audience was broken into groups based on Media Monitors ad occurrence</a:t>
            </a:r>
          </a:p>
        </p:txBody>
      </p:sp>
      <p:sp>
        <p:nvSpPr>
          <p:cNvPr id="113" name="Rectangle 112"/>
          <p:cNvSpPr/>
          <p:nvPr/>
        </p:nvSpPr>
        <p:spPr>
          <a:xfrm>
            <a:off x="1352024" y="1308105"/>
            <a:ext cx="1565933" cy="482179"/>
          </a:xfrm>
          <a:prstGeom prst="rect">
            <a:avLst/>
          </a:prstGeom>
        </p:spPr>
        <p:txBody>
          <a:bodyPr wrap="square" lIns="121773" tIns="60886" rIns="121773" bIns="60886">
            <a:spAutoFit/>
          </a:bodyPr>
          <a:lstStyle/>
          <a:p>
            <a:pPr algn="ctr" defTabSz="913153">
              <a:lnSpc>
                <a:spcPct val="80000"/>
              </a:lnSpc>
            </a:pPr>
            <a:r>
              <a:rPr lang="en-US" sz="2800" b="1" dirty="0">
                <a:solidFill>
                  <a:srgbClr val="17365E"/>
                </a:solidFill>
                <a:latin typeface="Century Gothic" panose="020B0502020202020204" pitchFamily="34" charset="0"/>
                <a:cs typeface="Verdana"/>
              </a:rPr>
              <a:t>Step 1</a:t>
            </a:r>
          </a:p>
        </p:txBody>
      </p:sp>
      <p:grpSp>
        <p:nvGrpSpPr>
          <p:cNvPr id="115" name="Group 114"/>
          <p:cNvGrpSpPr/>
          <p:nvPr/>
        </p:nvGrpSpPr>
        <p:grpSpPr>
          <a:xfrm>
            <a:off x="6219965" y="3259779"/>
            <a:ext cx="2640507" cy="1647113"/>
            <a:chOff x="5560514" y="7265342"/>
            <a:chExt cx="1750193" cy="1260592"/>
          </a:xfrm>
        </p:grpSpPr>
        <p:sp>
          <p:nvSpPr>
            <p:cNvPr id="116" name="Rectangle 173"/>
            <p:cNvSpPr>
              <a:spLocks noChangeArrowheads="1"/>
            </p:cNvSpPr>
            <p:nvPr/>
          </p:nvSpPr>
          <p:spPr bwMode="auto">
            <a:xfrm>
              <a:off x="6476767" y="7265342"/>
              <a:ext cx="719475" cy="972453"/>
            </a:xfrm>
            <a:prstGeom prst="rect">
              <a:avLst/>
            </a:prstGeom>
            <a:solidFill>
              <a:srgbClr val="00315C"/>
            </a:solidFill>
            <a:ln w="9525">
              <a:noFill/>
              <a:miter lim="800000"/>
              <a:headEnd/>
              <a:tailEnd/>
            </a:ln>
            <a:extLst/>
          </p:spPr>
          <p:txBody>
            <a:bodyPr wrap="none" anchor="ctr"/>
            <a:lstStyle/>
            <a:p>
              <a:pPr algn="ctr" defTabSz="913153" eaLnBrk="0" hangingPunct="0">
                <a:defRPr/>
              </a:pPr>
              <a:endParaRPr lang="zh-CN" altLang="en-US" b="1" kern="0">
                <a:solidFill>
                  <a:srgbClr val="17365E"/>
                </a:solidFill>
                <a:latin typeface="Century Gothic" panose="020B0502020202020204" pitchFamily="34" charset="0"/>
                <a:ea typeface="宋体"/>
                <a:cs typeface="Verdana" panose="020B0604030504040204" pitchFamily="34" charset="0"/>
              </a:endParaRPr>
            </a:p>
          </p:txBody>
        </p:sp>
        <p:sp>
          <p:nvSpPr>
            <p:cNvPr id="117" name="Rectangle 173"/>
            <p:cNvSpPr>
              <a:spLocks noChangeArrowheads="1"/>
            </p:cNvSpPr>
            <p:nvPr/>
          </p:nvSpPr>
          <p:spPr bwMode="auto">
            <a:xfrm>
              <a:off x="5672937" y="7578772"/>
              <a:ext cx="719476" cy="662624"/>
            </a:xfrm>
            <a:prstGeom prst="rect">
              <a:avLst/>
            </a:prstGeom>
            <a:solidFill>
              <a:srgbClr val="929191"/>
            </a:solidFill>
            <a:ln>
              <a:noFill/>
            </a:ln>
            <a:extLst/>
          </p:spPr>
          <p:txBody>
            <a:bodyPr wrap="none" anchor="ctr"/>
            <a:lstStyle/>
            <a:p>
              <a:pPr algn="ctr" defTabSz="913153" eaLnBrk="0" hangingPunct="0">
                <a:defRPr/>
              </a:pPr>
              <a:endParaRPr lang="zh-CN" altLang="en-US" b="1" kern="0">
                <a:solidFill>
                  <a:srgbClr val="17365E"/>
                </a:solidFill>
                <a:latin typeface="Century Gothic" panose="020B0502020202020204" pitchFamily="34" charset="0"/>
                <a:ea typeface="宋体"/>
                <a:cs typeface="Verdana" panose="020B0604030504040204" pitchFamily="34" charset="0"/>
              </a:endParaRPr>
            </a:p>
          </p:txBody>
        </p:sp>
        <p:sp>
          <p:nvSpPr>
            <p:cNvPr id="120" name="Rectangle 172"/>
            <p:cNvSpPr>
              <a:spLocks noChangeArrowheads="1"/>
            </p:cNvSpPr>
            <p:nvPr/>
          </p:nvSpPr>
          <p:spPr bwMode="auto">
            <a:xfrm>
              <a:off x="5560514" y="8239091"/>
              <a:ext cx="927199" cy="28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defTabSz="913153" eaLnBrk="0" hangingPunct="0">
                <a:lnSpc>
                  <a:spcPct val="90000"/>
                </a:lnSpc>
                <a:defRPr/>
              </a:pPr>
              <a:r>
                <a:rPr lang="en-US" altLang="zh-CN" b="1" kern="0" dirty="0">
                  <a:solidFill>
                    <a:srgbClr val="17365E"/>
                  </a:solidFill>
                  <a:latin typeface="Century Gothic" panose="020B0502020202020204" pitchFamily="34" charset="0"/>
                  <a:ea typeface="Verdana" panose="020B0604030504040204" pitchFamily="34" charset="0"/>
                  <a:cs typeface="Verdana" panose="020B0604030504040204" pitchFamily="34" charset="0"/>
                </a:rPr>
                <a:t>Unexposed</a:t>
              </a:r>
            </a:p>
          </p:txBody>
        </p:sp>
        <p:sp>
          <p:nvSpPr>
            <p:cNvPr id="121" name="Rectangle 172"/>
            <p:cNvSpPr>
              <a:spLocks noChangeArrowheads="1"/>
            </p:cNvSpPr>
            <p:nvPr/>
          </p:nvSpPr>
          <p:spPr bwMode="auto">
            <a:xfrm>
              <a:off x="6383508" y="8239091"/>
              <a:ext cx="927199" cy="28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defTabSz="913153" eaLnBrk="0" hangingPunct="0">
                <a:lnSpc>
                  <a:spcPct val="90000"/>
                </a:lnSpc>
                <a:defRPr/>
              </a:pPr>
              <a:r>
                <a:rPr lang="en-US" altLang="zh-CN" b="1" kern="0" dirty="0">
                  <a:solidFill>
                    <a:srgbClr val="17365E"/>
                  </a:solidFill>
                  <a:latin typeface="Century Gothic" panose="020B0502020202020204" pitchFamily="34" charset="0"/>
                  <a:ea typeface="Verdana" panose="020B0604030504040204" pitchFamily="34" charset="0"/>
                  <a:cs typeface="Verdana" panose="020B0604030504040204" pitchFamily="34" charset="0"/>
                </a:rPr>
                <a:t>Exposed</a:t>
              </a:r>
            </a:p>
          </p:txBody>
        </p:sp>
      </p:grpSp>
      <p:grpSp>
        <p:nvGrpSpPr>
          <p:cNvPr id="124" name="Group 123"/>
          <p:cNvGrpSpPr/>
          <p:nvPr/>
        </p:nvGrpSpPr>
        <p:grpSpPr>
          <a:xfrm>
            <a:off x="1134571" y="3057020"/>
            <a:ext cx="1798324" cy="2848480"/>
            <a:chOff x="642721" y="6899596"/>
            <a:chExt cx="1378262" cy="2180036"/>
          </a:xfrm>
        </p:grpSpPr>
        <p:sp>
          <p:nvSpPr>
            <p:cNvPr id="125" name="Oval 61"/>
            <p:cNvSpPr>
              <a:spLocks noChangeArrowheads="1"/>
            </p:cNvSpPr>
            <p:nvPr/>
          </p:nvSpPr>
          <p:spPr bwMode="auto">
            <a:xfrm rot="5400000">
              <a:off x="642721" y="6899596"/>
              <a:ext cx="1371600" cy="1371600"/>
            </a:xfrm>
            <a:prstGeom prst="ellipse">
              <a:avLst/>
            </a:prstGeom>
            <a:solidFill>
              <a:srgbClr val="929191">
                <a:alpha val="84706"/>
              </a:srgbClr>
            </a:solidFill>
            <a:ln>
              <a:noFill/>
            </a:ln>
            <a:extLst/>
          </p:spPr>
          <p:txBody>
            <a:bodyPr wrap="none" anchor="ctr"/>
            <a:lstStyle/>
            <a:p>
              <a:pPr defTabSz="913153" eaLnBrk="0" hangingPunct="0">
                <a:defRPr/>
              </a:pPr>
              <a:endParaRPr lang="en-US" sz="1500" kern="0" dirty="0">
                <a:solidFill>
                  <a:srgbClr val="0288CA"/>
                </a:solidFill>
                <a:latin typeface="Century Gothic" panose="020B0502020202020204" pitchFamily="34" charset="0"/>
                <a:ea typeface="Verdana" panose="020B0604030504040204" pitchFamily="34" charset="0"/>
                <a:cs typeface="Verdana" panose="020B0604030504040204" pitchFamily="34" charset="0"/>
              </a:endParaRPr>
            </a:p>
          </p:txBody>
        </p:sp>
        <p:sp>
          <p:nvSpPr>
            <p:cNvPr id="126" name="Oval 62"/>
            <p:cNvSpPr>
              <a:spLocks noChangeArrowheads="1"/>
            </p:cNvSpPr>
            <p:nvPr/>
          </p:nvSpPr>
          <p:spPr bwMode="auto">
            <a:xfrm rot="5400000">
              <a:off x="642721" y="7708032"/>
              <a:ext cx="1371600" cy="1371600"/>
            </a:xfrm>
            <a:prstGeom prst="ellipse">
              <a:avLst/>
            </a:prstGeom>
            <a:solidFill>
              <a:srgbClr val="00315C">
                <a:alpha val="84706"/>
              </a:srgbClr>
            </a:solidFill>
            <a:ln w="9525">
              <a:noFill/>
              <a:round/>
              <a:headEnd/>
              <a:tailEnd/>
            </a:ln>
          </p:spPr>
          <p:txBody>
            <a:bodyPr wrap="none" anchor="ctr"/>
            <a:lstStyle/>
            <a:p>
              <a:pPr defTabSz="913153" eaLnBrk="0" hangingPunct="0">
                <a:defRPr/>
              </a:pPr>
              <a:endParaRPr lang="en-US" sz="1500" kern="0" dirty="0">
                <a:solidFill>
                  <a:srgbClr val="10B087"/>
                </a:solidFill>
                <a:latin typeface="Century Gothic" panose="020B0502020202020204" pitchFamily="34" charset="0"/>
                <a:ea typeface="Verdana" panose="020B0604030504040204" pitchFamily="34" charset="0"/>
                <a:cs typeface="Verdana" panose="020B0604030504040204" pitchFamily="34" charset="0"/>
              </a:endParaRPr>
            </a:p>
          </p:txBody>
        </p:sp>
        <p:sp>
          <p:nvSpPr>
            <p:cNvPr id="129" name="Text Box 65"/>
            <p:cNvSpPr txBox="1">
              <a:spLocks noChangeArrowheads="1"/>
            </p:cNvSpPr>
            <p:nvPr/>
          </p:nvSpPr>
          <p:spPr bwMode="auto">
            <a:xfrm>
              <a:off x="657849" y="7810357"/>
              <a:ext cx="1363134" cy="391605"/>
            </a:xfrm>
            <a:prstGeom prst="rect">
              <a:avLst/>
            </a:prstGeom>
            <a:noFill/>
            <a:ln w="9525">
              <a:noFill/>
              <a:miter lim="800000"/>
              <a:headEnd/>
              <a:tailEnd/>
            </a:ln>
          </p:spPr>
          <p:txBody>
            <a:bodyPr wrap="square" anchor="t">
              <a:spAutoFit/>
            </a:bodyPr>
            <a:lstStyle/>
            <a:p>
              <a:pPr algn="ctr" defTabSz="913153" eaLnBrk="0" hangingPunct="0">
                <a:lnSpc>
                  <a:spcPct val="90000"/>
                </a:lnSpc>
                <a:defRPr/>
              </a:pPr>
              <a:r>
                <a:rPr lang="en-US" sz="1500" b="1" kern="0" dirty="0">
                  <a:solidFill>
                    <a:srgbClr val="FFFFFF"/>
                  </a:solidFill>
                  <a:latin typeface="Century Gothic" panose="020B0502020202020204" pitchFamily="34" charset="0"/>
                  <a:ea typeface="Verdana" panose="020B0604030504040204" pitchFamily="34" charset="0"/>
                  <a:cs typeface="Verdana" panose="020B0604030504040204" pitchFamily="34" charset="0"/>
                </a:rPr>
                <a:t>MATCHED</a:t>
              </a:r>
              <a:br>
                <a:rPr lang="en-US" sz="1500" b="1" kern="0" dirty="0">
                  <a:solidFill>
                    <a:srgbClr val="FFFFFF"/>
                  </a:solidFill>
                  <a:latin typeface="Century Gothic" panose="020B0502020202020204" pitchFamily="34" charset="0"/>
                  <a:ea typeface="Verdana" panose="020B0604030504040204" pitchFamily="34" charset="0"/>
                  <a:cs typeface="Verdana" panose="020B0604030504040204" pitchFamily="34" charset="0"/>
                </a:rPr>
              </a:br>
              <a:r>
                <a:rPr lang="en-US" sz="1500" b="1" kern="0" dirty="0">
                  <a:solidFill>
                    <a:srgbClr val="FFFFFF"/>
                  </a:solidFill>
                  <a:latin typeface="Century Gothic" panose="020B0502020202020204" pitchFamily="34" charset="0"/>
                  <a:ea typeface="Verdana" panose="020B0604030504040204" pitchFamily="34" charset="0"/>
                  <a:cs typeface="Verdana" panose="020B0604030504040204" pitchFamily="34" charset="0"/>
                </a:rPr>
                <a:t>AUDIENCE </a:t>
              </a:r>
            </a:p>
          </p:txBody>
        </p:sp>
        <p:pic>
          <p:nvPicPr>
            <p:cNvPr id="130" name="Picture 129" descr="E-Commerce.emf"/>
            <p:cNvPicPr>
              <a:picLocks noChangeAspect="1"/>
            </p:cNvPicPr>
            <p:nvPr/>
          </p:nvPicPr>
          <p:blipFill>
            <a:blip r:embed="rId3" cstate="print"/>
            <a:stretch>
              <a:fillRect/>
            </a:stretch>
          </p:blipFill>
          <p:spPr>
            <a:xfrm>
              <a:off x="1084937" y="8367116"/>
              <a:ext cx="573887" cy="487261"/>
            </a:xfrm>
            <a:prstGeom prst="rect">
              <a:avLst/>
            </a:prstGeom>
            <a:noFill/>
          </p:spPr>
        </p:pic>
        <p:pic>
          <p:nvPicPr>
            <p:cNvPr id="131" name="Picture 130" descr="Audience.emf"/>
            <p:cNvPicPr>
              <a:picLocks noChangeAspect="1"/>
            </p:cNvPicPr>
            <p:nvPr/>
          </p:nvPicPr>
          <p:blipFill>
            <a:blip r:embed="rId4" cstate="print"/>
            <a:stretch>
              <a:fillRect/>
            </a:stretch>
          </p:blipFill>
          <p:spPr>
            <a:xfrm>
              <a:off x="1000113" y="7183669"/>
              <a:ext cx="672532" cy="390843"/>
            </a:xfrm>
            <a:prstGeom prst="rect">
              <a:avLst/>
            </a:prstGeom>
            <a:noFill/>
          </p:spPr>
        </p:pic>
      </p:grpSp>
      <p:sp>
        <p:nvSpPr>
          <p:cNvPr id="132" name="Right Brace 131"/>
          <p:cNvSpPr/>
          <p:nvPr/>
        </p:nvSpPr>
        <p:spPr>
          <a:xfrm rot="16200000" flipV="1">
            <a:off x="1961933" y="1399074"/>
            <a:ext cx="298695" cy="2684447"/>
          </a:xfrm>
          <a:prstGeom prst="rightBrace">
            <a:avLst>
              <a:gd name="adj1" fmla="val 48134"/>
              <a:gd name="adj2" fmla="val 50000"/>
            </a:avLst>
          </a:prstGeom>
          <a:noFill/>
          <a:ln w="25400" cap="flat" cmpd="sng" algn="ctr">
            <a:solidFill>
              <a:srgbClr val="00315C"/>
            </a:solidFill>
            <a:prstDash val="solid"/>
          </a:ln>
          <a:effectLst/>
        </p:spPr>
        <p:txBody>
          <a:bodyPr lIns="121773" tIns="60886" rIns="121773" bIns="60886" rtlCol="0" anchor="ctr"/>
          <a:lstStyle/>
          <a:p>
            <a:pPr algn="ctr" defTabSz="913153">
              <a:defRPr/>
            </a:pPr>
            <a:endParaRPr lang="en-US" kern="0" dirty="0">
              <a:solidFill>
                <a:srgbClr val="0288CA"/>
              </a:solidFill>
              <a:latin typeface="Century Gothic" panose="020B0502020202020204" pitchFamily="34" charset="0"/>
              <a:ea typeface="Verdana" panose="020B0604030504040204" pitchFamily="34" charset="0"/>
              <a:cs typeface="Verdana" panose="020B0604030504040204" pitchFamily="34" charset="0"/>
            </a:endParaRPr>
          </a:p>
        </p:txBody>
      </p:sp>
      <p:sp>
        <p:nvSpPr>
          <p:cNvPr id="133" name="Right Brace 132"/>
          <p:cNvSpPr/>
          <p:nvPr/>
        </p:nvSpPr>
        <p:spPr>
          <a:xfrm rot="16200000" flipV="1">
            <a:off x="4681355" y="1375089"/>
            <a:ext cx="298692" cy="2732264"/>
          </a:xfrm>
          <a:prstGeom prst="rightBrace">
            <a:avLst>
              <a:gd name="adj1" fmla="val 48134"/>
              <a:gd name="adj2" fmla="val 50000"/>
            </a:avLst>
          </a:prstGeom>
          <a:noFill/>
          <a:ln w="25400" cap="flat" cmpd="sng" algn="ctr">
            <a:solidFill>
              <a:srgbClr val="00315C"/>
            </a:solidFill>
            <a:prstDash val="solid"/>
          </a:ln>
          <a:effectLst/>
        </p:spPr>
        <p:txBody>
          <a:bodyPr lIns="121773" tIns="60886" rIns="121773" bIns="60886" rtlCol="0" anchor="ctr"/>
          <a:lstStyle/>
          <a:p>
            <a:pPr algn="ctr" defTabSz="913153">
              <a:defRPr/>
            </a:pPr>
            <a:endParaRPr lang="en-US" kern="0" dirty="0">
              <a:solidFill>
                <a:srgbClr val="0288CA"/>
              </a:solidFill>
              <a:latin typeface="Century Gothic" panose="020B0502020202020204" pitchFamily="34" charset="0"/>
              <a:ea typeface="Verdana" panose="020B0604030504040204" pitchFamily="34" charset="0"/>
              <a:cs typeface="Verdana" panose="020B0604030504040204" pitchFamily="34" charset="0"/>
            </a:endParaRPr>
          </a:p>
        </p:txBody>
      </p:sp>
      <p:sp>
        <p:nvSpPr>
          <p:cNvPr id="135" name="Rectangle 134"/>
          <p:cNvSpPr/>
          <p:nvPr/>
        </p:nvSpPr>
        <p:spPr>
          <a:xfrm>
            <a:off x="4049944" y="1308105"/>
            <a:ext cx="1565933" cy="482179"/>
          </a:xfrm>
          <a:prstGeom prst="rect">
            <a:avLst/>
          </a:prstGeom>
        </p:spPr>
        <p:txBody>
          <a:bodyPr wrap="square" lIns="121773" tIns="60886" rIns="121773" bIns="60886">
            <a:spAutoFit/>
          </a:bodyPr>
          <a:lstStyle/>
          <a:p>
            <a:pPr algn="ctr" defTabSz="913153">
              <a:lnSpc>
                <a:spcPct val="80000"/>
              </a:lnSpc>
            </a:pPr>
            <a:r>
              <a:rPr lang="en-US" sz="2800" b="1" dirty="0">
                <a:solidFill>
                  <a:srgbClr val="17365E"/>
                </a:solidFill>
                <a:latin typeface="Century Gothic" panose="020B0502020202020204" pitchFamily="34" charset="0"/>
                <a:cs typeface="Verdana"/>
              </a:rPr>
              <a:t>Step 2</a:t>
            </a:r>
          </a:p>
        </p:txBody>
      </p:sp>
      <p:sp>
        <p:nvSpPr>
          <p:cNvPr id="136" name="Rectangle 135"/>
          <p:cNvSpPr/>
          <p:nvPr/>
        </p:nvSpPr>
        <p:spPr>
          <a:xfrm>
            <a:off x="6756091" y="1308105"/>
            <a:ext cx="1565933" cy="482179"/>
          </a:xfrm>
          <a:prstGeom prst="rect">
            <a:avLst/>
          </a:prstGeom>
        </p:spPr>
        <p:txBody>
          <a:bodyPr wrap="square" lIns="121773" tIns="60886" rIns="121773" bIns="60886">
            <a:spAutoFit/>
          </a:bodyPr>
          <a:lstStyle/>
          <a:p>
            <a:pPr algn="ctr" defTabSz="913153">
              <a:lnSpc>
                <a:spcPct val="80000"/>
              </a:lnSpc>
            </a:pPr>
            <a:r>
              <a:rPr lang="en-US" sz="2800" b="1" dirty="0">
                <a:solidFill>
                  <a:srgbClr val="17365E"/>
                </a:solidFill>
                <a:latin typeface="Century Gothic" panose="020B0502020202020204" pitchFamily="34" charset="0"/>
                <a:cs typeface="Verdana"/>
              </a:rPr>
              <a:t>Step 3</a:t>
            </a:r>
          </a:p>
        </p:txBody>
      </p:sp>
      <p:sp>
        <p:nvSpPr>
          <p:cNvPr id="28" name="Rectangle 27"/>
          <p:cNvSpPr/>
          <p:nvPr/>
        </p:nvSpPr>
        <p:spPr>
          <a:xfrm>
            <a:off x="8874724" y="1747011"/>
            <a:ext cx="2836888" cy="738664"/>
          </a:xfrm>
          <a:prstGeom prst="rect">
            <a:avLst/>
          </a:prstGeom>
        </p:spPr>
        <p:txBody>
          <a:bodyPr wrap="square" lIns="121773" tIns="60886" rIns="121773" bIns="60886">
            <a:spAutoFit/>
          </a:bodyPr>
          <a:lstStyle/>
          <a:p>
            <a:pPr algn="ctr" defTabSz="913153"/>
            <a:r>
              <a:rPr lang="en-US" sz="1300" dirty="0">
                <a:solidFill>
                  <a:srgbClr val="17365E"/>
                </a:solidFill>
                <a:latin typeface="Century Gothic" panose="020B0502020202020204" pitchFamily="34" charset="0"/>
                <a:ea typeface="Verdana" panose="020B0604030504040204" pitchFamily="34" charset="0"/>
                <a:cs typeface="Verdana" panose="020B0604030504040204" pitchFamily="34" charset="0"/>
              </a:rPr>
              <a:t>Nielsen compared spending from 2016 to the same timeframe the previous year</a:t>
            </a:r>
          </a:p>
        </p:txBody>
      </p:sp>
      <p:sp>
        <p:nvSpPr>
          <p:cNvPr id="36" name="Rectangle 35"/>
          <p:cNvSpPr/>
          <p:nvPr/>
        </p:nvSpPr>
        <p:spPr>
          <a:xfrm>
            <a:off x="9411700" y="1292893"/>
            <a:ext cx="1565933" cy="482179"/>
          </a:xfrm>
          <a:prstGeom prst="rect">
            <a:avLst/>
          </a:prstGeom>
        </p:spPr>
        <p:txBody>
          <a:bodyPr wrap="square" lIns="121773" tIns="60886" rIns="121773" bIns="60886">
            <a:spAutoFit/>
          </a:bodyPr>
          <a:lstStyle/>
          <a:p>
            <a:pPr algn="ctr" defTabSz="913153">
              <a:lnSpc>
                <a:spcPct val="80000"/>
              </a:lnSpc>
            </a:pPr>
            <a:r>
              <a:rPr lang="en-US" sz="2800" b="1" dirty="0">
                <a:solidFill>
                  <a:srgbClr val="17365E"/>
                </a:solidFill>
                <a:latin typeface="Century Gothic" panose="020B0502020202020204" pitchFamily="34" charset="0"/>
                <a:cs typeface="Verdana"/>
              </a:rPr>
              <a:t>Step 4</a:t>
            </a:r>
          </a:p>
        </p:txBody>
      </p:sp>
      <p:sp>
        <p:nvSpPr>
          <p:cNvPr id="37" name="Rectangle 36"/>
          <p:cNvSpPr/>
          <p:nvPr/>
        </p:nvSpPr>
        <p:spPr>
          <a:xfrm>
            <a:off x="9388511" y="3993343"/>
            <a:ext cx="1863759" cy="898708"/>
          </a:xfrm>
          <a:prstGeom prst="rect">
            <a:avLst/>
          </a:prstGeom>
          <a:solidFill>
            <a:srgbClr val="00315C"/>
          </a:solidFill>
          <a:ln w="19050">
            <a:noFill/>
          </a:ln>
        </p:spPr>
        <p:txBody>
          <a:bodyPr wrap="square" lIns="121773" tIns="60886" rIns="121773" bIns="60886">
            <a:spAutoFit/>
          </a:bodyPr>
          <a:lstStyle/>
          <a:p>
            <a:pPr algn="ctr" defTabSz="913153">
              <a:lnSpc>
                <a:spcPct val="90000"/>
              </a:lnSpc>
              <a:defRPr/>
            </a:pPr>
            <a:r>
              <a:rPr lang="en-US" sz="2000" b="1" kern="0" dirty="0">
                <a:solidFill>
                  <a:prstClr val="white"/>
                </a:solidFill>
                <a:latin typeface="Century Gothic" panose="020B0502020202020204" pitchFamily="34" charset="0"/>
                <a:ea typeface="Verdana" panose="020B0604030504040204" pitchFamily="34" charset="0"/>
                <a:cs typeface="Verdana" panose="020B0604030504040204" pitchFamily="34" charset="0"/>
              </a:rPr>
              <a:t>CAMPAIGN PERIOD</a:t>
            </a:r>
          </a:p>
          <a:p>
            <a:pPr algn="ctr" defTabSz="913153">
              <a:lnSpc>
                <a:spcPct val="90000"/>
              </a:lnSpc>
              <a:defRPr/>
            </a:pPr>
            <a:r>
              <a:rPr lang="en-US" sz="1600" kern="0" dirty="0">
                <a:solidFill>
                  <a:prstClr val="white"/>
                </a:solidFill>
                <a:latin typeface="Century Gothic" panose="020B0502020202020204" pitchFamily="34" charset="0"/>
                <a:ea typeface="Verdana" panose="020B0604030504040204" pitchFamily="34" charset="0"/>
                <a:cs typeface="Verdana" panose="020B0604030504040204" pitchFamily="34" charset="0"/>
              </a:rPr>
              <a:t>3/1/16-5/31/16</a:t>
            </a:r>
          </a:p>
        </p:txBody>
      </p:sp>
      <p:sp>
        <p:nvSpPr>
          <p:cNvPr id="38" name="Rectangle 37"/>
          <p:cNvSpPr/>
          <p:nvPr/>
        </p:nvSpPr>
        <p:spPr>
          <a:xfrm>
            <a:off x="9376243" y="3160859"/>
            <a:ext cx="1875956" cy="621708"/>
          </a:xfrm>
          <a:prstGeom prst="rect">
            <a:avLst/>
          </a:prstGeom>
          <a:solidFill>
            <a:srgbClr val="929191"/>
          </a:solidFill>
          <a:ln w="19050">
            <a:noFill/>
          </a:ln>
        </p:spPr>
        <p:txBody>
          <a:bodyPr wrap="square" lIns="121773" tIns="60886" rIns="121773" bIns="60886">
            <a:spAutoFit/>
          </a:bodyPr>
          <a:lstStyle/>
          <a:p>
            <a:pPr algn="ctr" defTabSz="913153">
              <a:lnSpc>
                <a:spcPct val="90000"/>
              </a:lnSpc>
              <a:defRPr/>
            </a:pPr>
            <a:r>
              <a:rPr lang="en-US" sz="2000" b="1" kern="0" dirty="0">
                <a:solidFill>
                  <a:prstClr val="white"/>
                </a:solidFill>
                <a:latin typeface="Century Gothic" panose="020B0502020202020204" pitchFamily="34" charset="0"/>
                <a:ea typeface="Verdana" panose="020B0604030504040204" pitchFamily="34" charset="0"/>
                <a:cs typeface="Verdana" panose="020B0604030504040204" pitchFamily="34" charset="0"/>
              </a:rPr>
              <a:t>PRE-PERIOD</a:t>
            </a:r>
            <a:endParaRPr lang="en-US" sz="2000" kern="0" dirty="0">
              <a:solidFill>
                <a:prstClr val="white"/>
              </a:solidFill>
              <a:latin typeface="Century Gothic" panose="020B0502020202020204" pitchFamily="34" charset="0"/>
              <a:ea typeface="Verdana" panose="020B0604030504040204" pitchFamily="34" charset="0"/>
              <a:cs typeface="Verdana" panose="020B0604030504040204" pitchFamily="34" charset="0"/>
            </a:endParaRPr>
          </a:p>
          <a:p>
            <a:pPr algn="ctr" defTabSz="913153">
              <a:lnSpc>
                <a:spcPct val="90000"/>
              </a:lnSpc>
              <a:defRPr/>
            </a:pPr>
            <a:r>
              <a:rPr lang="en-US" sz="1600" kern="0" dirty="0">
                <a:solidFill>
                  <a:prstClr val="white"/>
                </a:solidFill>
                <a:latin typeface="Century Gothic" panose="020B0502020202020204" pitchFamily="34" charset="0"/>
                <a:ea typeface="Verdana" panose="020B0604030504040204" pitchFamily="34" charset="0"/>
                <a:cs typeface="Verdana" panose="020B0604030504040204" pitchFamily="34" charset="0"/>
              </a:rPr>
              <a:t>3/3/15-6/30/15</a:t>
            </a:r>
          </a:p>
        </p:txBody>
      </p:sp>
      <p:sp>
        <p:nvSpPr>
          <p:cNvPr id="40" name="Rectangle 39"/>
          <p:cNvSpPr/>
          <p:nvPr/>
        </p:nvSpPr>
        <p:spPr>
          <a:xfrm>
            <a:off x="9375657" y="5088091"/>
            <a:ext cx="1876615" cy="621708"/>
          </a:xfrm>
          <a:prstGeom prst="rect">
            <a:avLst/>
          </a:prstGeom>
          <a:solidFill>
            <a:srgbClr val="00315C"/>
          </a:solidFill>
          <a:ln w="19050">
            <a:noFill/>
          </a:ln>
        </p:spPr>
        <p:txBody>
          <a:bodyPr wrap="square" lIns="121773" tIns="60886" rIns="121773" bIns="60886">
            <a:spAutoFit/>
          </a:bodyPr>
          <a:lstStyle/>
          <a:p>
            <a:pPr algn="ctr" defTabSz="913153">
              <a:lnSpc>
                <a:spcPct val="90000"/>
              </a:lnSpc>
              <a:defRPr/>
            </a:pPr>
            <a:r>
              <a:rPr lang="en-US" sz="2000" b="1" kern="0" dirty="0">
                <a:solidFill>
                  <a:prstClr val="white"/>
                </a:solidFill>
                <a:latin typeface="Century Gothic" panose="020B0502020202020204" pitchFamily="34" charset="0"/>
                <a:ea typeface="Verdana" panose="020B0604030504040204" pitchFamily="34" charset="0"/>
                <a:cs typeface="Verdana" panose="020B0604030504040204" pitchFamily="34" charset="0"/>
              </a:rPr>
              <a:t>POST-PERIOD</a:t>
            </a:r>
          </a:p>
          <a:p>
            <a:pPr algn="ctr" defTabSz="913153">
              <a:lnSpc>
                <a:spcPct val="90000"/>
              </a:lnSpc>
              <a:defRPr/>
            </a:pPr>
            <a:r>
              <a:rPr lang="en-US" sz="1600" kern="0" dirty="0">
                <a:solidFill>
                  <a:prstClr val="white"/>
                </a:solidFill>
                <a:latin typeface="Century Gothic" panose="020B0502020202020204" pitchFamily="34" charset="0"/>
                <a:ea typeface="Verdana" panose="020B0604030504040204" pitchFamily="34" charset="0"/>
                <a:cs typeface="Verdana" panose="020B0604030504040204" pitchFamily="34" charset="0"/>
              </a:rPr>
              <a:t>6/1/16-6/28/16</a:t>
            </a:r>
          </a:p>
        </p:txBody>
      </p:sp>
      <p:sp>
        <p:nvSpPr>
          <p:cNvPr id="41" name="Right Brace 40"/>
          <p:cNvSpPr/>
          <p:nvPr/>
        </p:nvSpPr>
        <p:spPr>
          <a:xfrm rot="16200000" flipV="1">
            <a:off x="7389782" y="1399075"/>
            <a:ext cx="298695" cy="2684447"/>
          </a:xfrm>
          <a:prstGeom prst="rightBrace">
            <a:avLst>
              <a:gd name="adj1" fmla="val 48134"/>
              <a:gd name="adj2" fmla="val 50000"/>
            </a:avLst>
          </a:prstGeom>
          <a:noFill/>
          <a:ln w="25400" cap="flat" cmpd="sng" algn="ctr">
            <a:solidFill>
              <a:srgbClr val="00315C"/>
            </a:solidFill>
            <a:prstDash val="solid"/>
          </a:ln>
          <a:effectLst/>
        </p:spPr>
        <p:txBody>
          <a:bodyPr lIns="121773" tIns="60886" rIns="121773" bIns="60886" rtlCol="0" anchor="ctr"/>
          <a:lstStyle/>
          <a:p>
            <a:pPr algn="ctr" defTabSz="913153">
              <a:defRPr/>
            </a:pPr>
            <a:endParaRPr lang="en-US" kern="0" dirty="0">
              <a:solidFill>
                <a:srgbClr val="0288CA"/>
              </a:solidFill>
              <a:latin typeface="Century Gothic" panose="020B0502020202020204" pitchFamily="34" charset="0"/>
              <a:ea typeface="Verdana" panose="020B0604030504040204" pitchFamily="34" charset="0"/>
              <a:cs typeface="Verdana" panose="020B0604030504040204" pitchFamily="34" charset="0"/>
            </a:endParaRPr>
          </a:p>
        </p:txBody>
      </p:sp>
      <p:sp>
        <p:nvSpPr>
          <p:cNvPr id="42" name="Right Brace 41"/>
          <p:cNvSpPr/>
          <p:nvPr/>
        </p:nvSpPr>
        <p:spPr>
          <a:xfrm rot="16200000" flipV="1">
            <a:off x="10109203" y="1375091"/>
            <a:ext cx="298692" cy="2732264"/>
          </a:xfrm>
          <a:prstGeom prst="rightBrace">
            <a:avLst>
              <a:gd name="adj1" fmla="val 48134"/>
              <a:gd name="adj2" fmla="val 50000"/>
            </a:avLst>
          </a:prstGeom>
          <a:noFill/>
          <a:ln w="25400" cap="flat" cmpd="sng" algn="ctr">
            <a:solidFill>
              <a:srgbClr val="00315C"/>
            </a:solidFill>
            <a:prstDash val="solid"/>
          </a:ln>
          <a:effectLst/>
        </p:spPr>
        <p:txBody>
          <a:bodyPr lIns="121773" tIns="60886" rIns="121773" bIns="60886" rtlCol="0" anchor="ctr"/>
          <a:lstStyle/>
          <a:p>
            <a:pPr algn="ctr" defTabSz="913153">
              <a:defRPr/>
            </a:pPr>
            <a:endParaRPr lang="en-US" kern="0" dirty="0">
              <a:solidFill>
                <a:srgbClr val="0288CA"/>
              </a:solidFill>
              <a:latin typeface="Century Gothic" panose="020B0502020202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66802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52" y="435446"/>
            <a:ext cx="12191999" cy="400849"/>
          </a:xfrm>
          <a:prstGeom prst="rect">
            <a:avLst/>
          </a:prstGeom>
        </p:spPr>
        <p:txBody>
          <a:bodyPr vert="horz" lIns="91356" tIns="45718" rIns="91356" bIns="45718" rtlCol="0" anchor="ctr">
            <a:noAutofit/>
          </a:bodyPr>
          <a:lstStyle>
            <a:lvl1pPr algn="ctr" defTabSz="914400" rtl="0" eaLnBrk="1" latinLnBrk="0" hangingPunct="1">
              <a:spcBef>
                <a:spcPct val="0"/>
              </a:spcBef>
              <a:buNone/>
              <a:defRPr sz="2800" b="1" i="0" kern="1200" spc="-150">
                <a:solidFill>
                  <a:schemeClr val="bg1">
                    <a:lumMod val="25000"/>
                  </a:schemeClr>
                </a:solidFill>
                <a:latin typeface="Verdana"/>
                <a:ea typeface="Aleo Light"/>
                <a:cs typeface="Verdana"/>
              </a:defRPr>
            </a:lvl1pPr>
          </a:lstStyle>
          <a:p>
            <a:pPr>
              <a:lnSpc>
                <a:spcPts val="3467"/>
              </a:lnSpc>
              <a:defRPr/>
            </a:pPr>
            <a:r>
              <a:rPr lang="en-US" sz="3200" spc="0" dirty="0">
                <a:solidFill>
                  <a:prstClr val="white"/>
                </a:solidFill>
                <a:latin typeface="Century Gothic" panose="020B0502020202020204" pitchFamily="34" charset="0"/>
                <a:ea typeface="Verdana" panose="020B0604030504040204" pitchFamily="34" charset="0"/>
                <a:cs typeface="Verdana" panose="020B0604030504040204" pitchFamily="34" charset="0"/>
              </a:rPr>
              <a:t>Radio delivers strong ROI for the auto aftermarket retailer</a:t>
            </a:r>
          </a:p>
        </p:txBody>
      </p:sp>
      <p:sp>
        <p:nvSpPr>
          <p:cNvPr id="10" name="Rectangle 9"/>
          <p:cNvSpPr/>
          <p:nvPr/>
        </p:nvSpPr>
        <p:spPr>
          <a:xfrm>
            <a:off x="5066443" y="61367"/>
            <a:ext cx="2059124" cy="415495"/>
          </a:xfrm>
          <a:prstGeom prst="rect">
            <a:avLst/>
          </a:prstGeom>
        </p:spPr>
        <p:txBody>
          <a:bodyPr wrap="none" lIns="121808" tIns="60904" rIns="121808" bIns="60904">
            <a:spAutoFit/>
          </a:bodyPr>
          <a:lstStyle/>
          <a:p>
            <a:pPr algn="ctr" defTabSz="608915"/>
            <a:r>
              <a:rPr lang="en-US" b="1" dirty="0">
                <a:solidFill>
                  <a:prstClr val="white"/>
                </a:solidFill>
                <a:latin typeface="Century Gothic"/>
              </a:rPr>
              <a:t>Key takeaways</a:t>
            </a:r>
            <a:endParaRPr lang="en-US" dirty="0">
              <a:solidFill>
                <a:prstClr val="white"/>
              </a:solidFill>
              <a:latin typeface="Century Gothic"/>
            </a:endParaRPr>
          </a:p>
        </p:txBody>
      </p:sp>
      <p:sp>
        <p:nvSpPr>
          <p:cNvPr id="34" name="TextBox 33"/>
          <p:cNvSpPr txBox="1"/>
          <p:nvPr/>
        </p:nvSpPr>
        <p:spPr>
          <a:xfrm>
            <a:off x="51129" y="2589356"/>
            <a:ext cx="3834003" cy="2749471"/>
          </a:xfrm>
          <a:prstGeom prst="rect">
            <a:avLst/>
          </a:prstGeom>
          <a:noFill/>
        </p:spPr>
        <p:txBody>
          <a:bodyPr wrap="square" lIns="121808" tIns="60904" rIns="121808" bIns="60904" rtlCol="0" anchor="ctr">
            <a:spAutoFit/>
          </a:bodyPr>
          <a:lstStyle/>
          <a:p>
            <a:pPr algn="ctr" defTabSz="608915"/>
            <a:r>
              <a:rPr lang="en-US" sz="2100" dirty="0">
                <a:solidFill>
                  <a:srgbClr val="000000"/>
                </a:solidFill>
                <a:latin typeface="Century Gothic"/>
              </a:rPr>
              <a:t>For every $1 spent on radio, the brand saw</a:t>
            </a:r>
          </a:p>
          <a:p>
            <a:pPr algn="ctr" defTabSz="608915"/>
            <a:endParaRPr lang="en-US" sz="6400" b="1" dirty="0">
              <a:solidFill>
                <a:srgbClr val="003562"/>
              </a:solidFill>
              <a:latin typeface="Century Gothic"/>
            </a:endParaRPr>
          </a:p>
          <a:p>
            <a:pPr algn="ctr" defTabSz="608915"/>
            <a:endParaRPr lang="en-US" sz="2100" dirty="0">
              <a:solidFill>
                <a:srgbClr val="000000"/>
              </a:solidFill>
              <a:latin typeface="Century Gothic"/>
            </a:endParaRPr>
          </a:p>
          <a:p>
            <a:pPr algn="ctr" defTabSz="608915"/>
            <a:r>
              <a:rPr lang="en-US" sz="2100" dirty="0">
                <a:solidFill>
                  <a:srgbClr val="000000"/>
                </a:solidFill>
                <a:latin typeface="Century Gothic"/>
              </a:rPr>
              <a:t>return on advertising</a:t>
            </a:r>
            <a:br>
              <a:rPr lang="en-US" sz="2100" dirty="0">
                <a:solidFill>
                  <a:srgbClr val="000000"/>
                </a:solidFill>
                <a:latin typeface="Century Gothic"/>
              </a:rPr>
            </a:br>
            <a:r>
              <a:rPr lang="en-US" sz="2100" dirty="0">
                <a:solidFill>
                  <a:srgbClr val="000000"/>
                </a:solidFill>
                <a:latin typeface="Century Gothic"/>
              </a:rPr>
              <a:t>spend</a:t>
            </a:r>
          </a:p>
        </p:txBody>
      </p:sp>
      <p:sp>
        <p:nvSpPr>
          <p:cNvPr id="36" name="TextBox 35"/>
          <p:cNvSpPr txBox="1"/>
          <p:nvPr/>
        </p:nvSpPr>
        <p:spPr>
          <a:xfrm>
            <a:off x="277417" y="3566237"/>
            <a:ext cx="562547" cy="800219"/>
          </a:xfrm>
          <a:prstGeom prst="rect">
            <a:avLst/>
          </a:prstGeom>
          <a:noFill/>
        </p:spPr>
        <p:txBody>
          <a:bodyPr wrap="none" lIns="121808" tIns="60904" rIns="121808" bIns="60904" rtlCol="0" anchor="ctr">
            <a:spAutoFit/>
          </a:bodyPr>
          <a:lstStyle/>
          <a:p>
            <a:pPr defTabSz="608915"/>
            <a:r>
              <a:rPr lang="en-US" sz="4400" b="1" dirty="0">
                <a:solidFill>
                  <a:srgbClr val="003562"/>
                </a:solidFill>
                <a:latin typeface="Century Gothic"/>
              </a:rPr>
              <a:t>$</a:t>
            </a:r>
            <a:endParaRPr lang="en-US" sz="4400" dirty="0">
              <a:solidFill>
                <a:srgbClr val="000000"/>
              </a:solidFill>
              <a:latin typeface="Century Gothic"/>
            </a:endParaRPr>
          </a:p>
        </p:txBody>
      </p:sp>
      <p:sp>
        <p:nvSpPr>
          <p:cNvPr id="37" name="TextBox 36"/>
          <p:cNvSpPr txBox="1"/>
          <p:nvPr/>
        </p:nvSpPr>
        <p:spPr>
          <a:xfrm>
            <a:off x="284660" y="1493493"/>
            <a:ext cx="3366941" cy="819387"/>
          </a:xfrm>
          <a:prstGeom prst="rect">
            <a:avLst/>
          </a:prstGeom>
          <a:noFill/>
        </p:spPr>
        <p:txBody>
          <a:bodyPr wrap="square" lIns="121808" tIns="60904" rIns="121808" bIns="60904" rtlCol="0" anchor="ctr">
            <a:spAutoFit/>
          </a:bodyPr>
          <a:lstStyle/>
          <a:p>
            <a:pPr algn="ctr" defTabSz="608915">
              <a:lnSpc>
                <a:spcPts val="2667"/>
              </a:lnSpc>
            </a:pPr>
            <a:r>
              <a:rPr lang="en-US" sz="2700" b="1" dirty="0">
                <a:solidFill>
                  <a:srgbClr val="003562"/>
                </a:solidFill>
                <a:latin typeface="Century Gothic"/>
              </a:rPr>
              <a:t>$21:1 return on advertising spend</a:t>
            </a:r>
          </a:p>
        </p:txBody>
      </p:sp>
      <p:sp>
        <p:nvSpPr>
          <p:cNvPr id="41" name="TextBox 40"/>
          <p:cNvSpPr txBox="1"/>
          <p:nvPr/>
        </p:nvSpPr>
        <p:spPr>
          <a:xfrm>
            <a:off x="4172871" y="1499656"/>
            <a:ext cx="3799612" cy="533480"/>
          </a:xfrm>
          <a:prstGeom prst="rect">
            <a:avLst/>
          </a:prstGeom>
          <a:noFill/>
        </p:spPr>
        <p:txBody>
          <a:bodyPr wrap="square" lIns="121808" tIns="60904" rIns="121808" bIns="60904" rtlCol="0" anchor="ctr">
            <a:spAutoFit/>
          </a:bodyPr>
          <a:lstStyle/>
          <a:p>
            <a:pPr algn="ctr" defTabSz="608915">
              <a:lnSpc>
                <a:spcPts val="3200"/>
              </a:lnSpc>
            </a:pPr>
            <a:r>
              <a:rPr lang="en-US" sz="2700" b="1" dirty="0">
                <a:solidFill>
                  <a:srgbClr val="003562"/>
                </a:solidFill>
                <a:latin typeface="Century Gothic"/>
              </a:rPr>
              <a:t>More buyers</a:t>
            </a:r>
          </a:p>
        </p:txBody>
      </p:sp>
      <p:sp>
        <p:nvSpPr>
          <p:cNvPr id="45" name="TextBox 44"/>
          <p:cNvSpPr txBox="1"/>
          <p:nvPr/>
        </p:nvSpPr>
        <p:spPr>
          <a:xfrm>
            <a:off x="4255005" y="4221644"/>
            <a:ext cx="3635336" cy="451405"/>
          </a:xfrm>
          <a:prstGeom prst="rect">
            <a:avLst/>
          </a:prstGeom>
          <a:noFill/>
        </p:spPr>
        <p:txBody>
          <a:bodyPr wrap="square" lIns="121808" tIns="60904" rIns="121808" bIns="60904" rtlCol="0" anchor="ctr">
            <a:spAutoFit/>
          </a:bodyPr>
          <a:lstStyle/>
          <a:p>
            <a:pPr algn="ctr" defTabSz="608915"/>
            <a:r>
              <a:rPr lang="en-US" sz="2100" dirty="0">
                <a:solidFill>
                  <a:srgbClr val="000000"/>
                </a:solidFill>
                <a:latin typeface="Century Gothic"/>
              </a:rPr>
              <a:t>in total buyers</a:t>
            </a:r>
          </a:p>
        </p:txBody>
      </p:sp>
      <p:sp>
        <p:nvSpPr>
          <p:cNvPr id="54" name="TextBox 53"/>
          <p:cNvSpPr txBox="1"/>
          <p:nvPr/>
        </p:nvSpPr>
        <p:spPr>
          <a:xfrm>
            <a:off x="759291" y="3258307"/>
            <a:ext cx="1357636" cy="1313180"/>
          </a:xfrm>
          <a:prstGeom prst="rect">
            <a:avLst/>
          </a:prstGeom>
          <a:noFill/>
        </p:spPr>
        <p:txBody>
          <a:bodyPr wrap="none" lIns="121808" tIns="60904" rIns="121808" bIns="60904" rtlCol="0">
            <a:spAutoFit/>
          </a:bodyPr>
          <a:lstStyle/>
          <a:p>
            <a:pPr defTabSz="608915"/>
            <a:r>
              <a:rPr lang="en-US" sz="7700" b="1" dirty="0">
                <a:solidFill>
                  <a:srgbClr val="003562"/>
                </a:solidFill>
                <a:latin typeface="Century Gothic"/>
              </a:rPr>
              <a:t>21</a:t>
            </a:r>
          </a:p>
        </p:txBody>
      </p:sp>
      <p:sp>
        <p:nvSpPr>
          <p:cNvPr id="22" name="TextBox 21"/>
          <p:cNvSpPr txBox="1"/>
          <p:nvPr/>
        </p:nvSpPr>
        <p:spPr>
          <a:xfrm>
            <a:off x="8214591" y="1493493"/>
            <a:ext cx="3799612" cy="819387"/>
          </a:xfrm>
          <a:prstGeom prst="rect">
            <a:avLst/>
          </a:prstGeom>
          <a:noFill/>
        </p:spPr>
        <p:txBody>
          <a:bodyPr wrap="square" lIns="121808" tIns="60904" rIns="121808" bIns="60904" rtlCol="0" anchor="ctr">
            <a:spAutoFit/>
          </a:bodyPr>
          <a:lstStyle/>
          <a:p>
            <a:pPr algn="ctr" defTabSz="608915">
              <a:lnSpc>
                <a:spcPts val="2667"/>
              </a:lnSpc>
            </a:pPr>
            <a:r>
              <a:rPr lang="en-US" sz="2700" b="1" dirty="0">
                <a:solidFill>
                  <a:srgbClr val="003562"/>
                </a:solidFill>
                <a:latin typeface="Century Gothic"/>
              </a:rPr>
              <a:t>Higher</a:t>
            </a:r>
            <a:br>
              <a:rPr lang="en-US" sz="2700" b="1" dirty="0">
                <a:solidFill>
                  <a:srgbClr val="003562"/>
                </a:solidFill>
                <a:latin typeface="Century Gothic"/>
              </a:rPr>
            </a:br>
            <a:r>
              <a:rPr lang="en-US" sz="2700" b="1" dirty="0">
                <a:solidFill>
                  <a:srgbClr val="003562"/>
                </a:solidFill>
                <a:latin typeface="Century Gothic"/>
              </a:rPr>
              <a:t>market share</a:t>
            </a:r>
          </a:p>
        </p:txBody>
      </p:sp>
      <p:sp>
        <p:nvSpPr>
          <p:cNvPr id="23" name="TextBox 22"/>
          <p:cNvSpPr txBox="1"/>
          <p:nvPr/>
        </p:nvSpPr>
        <p:spPr>
          <a:xfrm>
            <a:off x="8285430" y="2897467"/>
            <a:ext cx="3315927" cy="1313180"/>
          </a:xfrm>
          <a:prstGeom prst="rect">
            <a:avLst/>
          </a:prstGeom>
          <a:noFill/>
        </p:spPr>
        <p:txBody>
          <a:bodyPr wrap="square" lIns="121808" tIns="60904" rIns="121808" bIns="60904" rtlCol="0" anchor="ctr">
            <a:spAutoFit/>
          </a:bodyPr>
          <a:lstStyle/>
          <a:p>
            <a:pPr defTabSz="608915"/>
            <a:r>
              <a:rPr lang="en-US" sz="7700" b="1" dirty="0">
                <a:solidFill>
                  <a:srgbClr val="003562"/>
                </a:solidFill>
                <a:latin typeface="Century Gothic"/>
              </a:rPr>
              <a:t>+71% </a:t>
            </a:r>
          </a:p>
        </p:txBody>
      </p:sp>
      <p:sp>
        <p:nvSpPr>
          <p:cNvPr id="25" name="TextBox 24"/>
          <p:cNvSpPr txBox="1"/>
          <p:nvPr/>
        </p:nvSpPr>
        <p:spPr>
          <a:xfrm>
            <a:off x="8378864" y="4114988"/>
            <a:ext cx="3635336" cy="451405"/>
          </a:xfrm>
          <a:prstGeom prst="rect">
            <a:avLst/>
          </a:prstGeom>
          <a:noFill/>
        </p:spPr>
        <p:txBody>
          <a:bodyPr wrap="square" lIns="121808" tIns="60904" rIns="121808" bIns="60904" rtlCol="0" anchor="ctr">
            <a:spAutoFit/>
          </a:bodyPr>
          <a:lstStyle/>
          <a:p>
            <a:pPr algn="ctr" defTabSz="608915"/>
            <a:r>
              <a:rPr lang="en-US" sz="2100" dirty="0">
                <a:solidFill>
                  <a:srgbClr val="000000"/>
                </a:solidFill>
                <a:latin typeface="Century Gothic"/>
              </a:rPr>
              <a:t>share of category spend</a:t>
            </a:r>
          </a:p>
        </p:txBody>
      </p:sp>
      <p:grpSp>
        <p:nvGrpSpPr>
          <p:cNvPr id="5" name="Group 4"/>
          <p:cNvGrpSpPr/>
          <p:nvPr/>
        </p:nvGrpSpPr>
        <p:grpSpPr>
          <a:xfrm>
            <a:off x="4343313" y="2865711"/>
            <a:ext cx="3365179" cy="1313180"/>
            <a:chOff x="3279607" y="2149282"/>
            <a:chExt cx="2523884" cy="984885"/>
          </a:xfrm>
        </p:grpSpPr>
        <p:sp>
          <p:nvSpPr>
            <p:cNvPr id="39" name="TextBox 38"/>
            <p:cNvSpPr txBox="1"/>
            <p:nvPr/>
          </p:nvSpPr>
          <p:spPr>
            <a:xfrm>
              <a:off x="3279607" y="2149282"/>
              <a:ext cx="2467050" cy="984885"/>
            </a:xfrm>
            <a:prstGeom prst="rect">
              <a:avLst/>
            </a:prstGeom>
            <a:noFill/>
          </p:spPr>
          <p:txBody>
            <a:bodyPr wrap="square" rtlCol="0" anchor="ctr">
              <a:spAutoFit/>
            </a:bodyPr>
            <a:lstStyle/>
            <a:p>
              <a:pPr defTabSz="608915"/>
              <a:r>
                <a:rPr lang="en-US" sz="7700" b="1" dirty="0">
                  <a:solidFill>
                    <a:srgbClr val="003562"/>
                  </a:solidFill>
                  <a:latin typeface="Century Gothic"/>
                </a:rPr>
                <a:t>+48%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113683" y="2403669"/>
              <a:ext cx="855873" cy="523743"/>
            </a:xfrm>
            <a:prstGeom prst="rect">
              <a:avLst/>
            </a:prstGeom>
          </p:spPr>
        </p:pic>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7151" y="3666123"/>
            <a:ext cx="1518111" cy="73701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7421" y="3082971"/>
            <a:ext cx="990711" cy="942164"/>
          </a:xfrm>
          <a:prstGeom prst="rect">
            <a:avLst/>
          </a:prstGeom>
        </p:spPr>
      </p:pic>
      <p:sp>
        <p:nvSpPr>
          <p:cNvPr id="19" name="TextBox 26"/>
          <p:cNvSpPr txBox="1">
            <a:spLocks noChangeArrowheads="1"/>
          </p:cNvSpPr>
          <p:nvPr/>
        </p:nvSpPr>
        <p:spPr bwMode="auto">
          <a:xfrm>
            <a:off x="1" y="6322329"/>
            <a:ext cx="8884704" cy="46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08" tIns="60904" rIns="121808" bIns="60904"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685126">
              <a:spcAft>
                <a:spcPts val="900"/>
              </a:spcAft>
              <a:buNone/>
            </a:pPr>
            <a:r>
              <a:rPr lang="en-US" altLang="en-US" sz="1100" dirty="0">
                <a:solidFill>
                  <a:prstClr val="white"/>
                </a:solidFill>
                <a:latin typeface="Century Gothic" panose="020B0502020202020204" pitchFamily="34" charset="0"/>
                <a:cs typeface="Verdana"/>
              </a:rPr>
              <a:t>Source: Nielsen Buyer Insights (NBI), Sales Effectiveness Analysis, Auto Aftermarket Retailer, Persons 18+. Unexposed: 12,329; Exposed: 14,147. Pre-period = 3/1/15-6/30/15. Test period = 3/1/16-6/28/16.</a:t>
            </a:r>
            <a:endParaRPr lang="en-US" sz="1100" dirty="0">
              <a:solidFill>
                <a:prstClr val="white"/>
              </a:solidFill>
              <a:latin typeface="Century Gothic" panose="020B0502020202020204" pitchFamily="34" charset="0"/>
              <a:cs typeface="Verdana"/>
            </a:endParaRPr>
          </a:p>
        </p:txBody>
      </p:sp>
      <p:pic>
        <p:nvPicPr>
          <p:cNvPr id="20" name="Picture 19" descr="GP_DividerBar"/>
          <p:cNvPicPr>
            <a:picLocks noChangeAspect="1"/>
          </p:cNvPicPr>
          <p:nvPr/>
        </p:nvPicPr>
        <p:blipFill>
          <a:blip r:embed="rId6" cstate="screen">
            <a:alphaModFix amt="36000"/>
            <a:extLst>
              <a:ext uri="{28A0092B-C50C-407E-A947-70E740481C1C}">
                <a14:useLocalDpi xmlns:a14="http://schemas.microsoft.com/office/drawing/2010/main"/>
              </a:ext>
            </a:extLst>
          </a:blip>
          <a:stretch>
            <a:fillRect/>
          </a:stretch>
        </p:blipFill>
        <p:spPr>
          <a:xfrm rot="16200000">
            <a:off x="5323012" y="3530293"/>
            <a:ext cx="5381341" cy="336347"/>
          </a:xfrm>
          <a:prstGeom prst="rect">
            <a:avLst/>
          </a:prstGeom>
        </p:spPr>
      </p:pic>
      <p:pic>
        <p:nvPicPr>
          <p:cNvPr id="26" name="Picture 25" descr="GP_DividerBar"/>
          <p:cNvPicPr>
            <a:picLocks noChangeAspect="1"/>
          </p:cNvPicPr>
          <p:nvPr/>
        </p:nvPicPr>
        <p:blipFill>
          <a:blip r:embed="rId6" cstate="screen">
            <a:alphaModFix amt="36000"/>
            <a:extLst>
              <a:ext uri="{28A0092B-C50C-407E-A947-70E740481C1C}">
                <a14:useLocalDpi xmlns:a14="http://schemas.microsoft.com/office/drawing/2010/main"/>
              </a:ext>
            </a:extLst>
          </a:blip>
          <a:stretch>
            <a:fillRect/>
          </a:stretch>
        </p:blipFill>
        <p:spPr>
          <a:xfrm rot="16200000">
            <a:off x="1375432" y="3398065"/>
            <a:ext cx="5381341" cy="336347"/>
          </a:xfrm>
          <a:prstGeom prst="rect">
            <a:avLst/>
          </a:prstGeom>
        </p:spPr>
      </p:pic>
    </p:spTree>
    <p:extLst>
      <p:ext uri="{BB962C8B-B14F-4D97-AF65-F5344CB8AC3E}">
        <p14:creationId xmlns:p14="http://schemas.microsoft.com/office/powerpoint/2010/main" val="158474515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4294967295"/>
          </p:nvPr>
        </p:nvSpPr>
        <p:spPr>
          <a:xfrm>
            <a:off x="6179784" y="36298"/>
            <a:ext cx="6993712" cy="2239433"/>
          </a:xfrm>
        </p:spPr>
        <p:txBody>
          <a:bodyPr>
            <a:noAutofit/>
          </a:bodyPr>
          <a:lstStyle/>
          <a:p>
            <a:pPr algn="l"/>
            <a:r>
              <a:rPr lang="en-US" sz="3700" spc="-133" dirty="0">
                <a:solidFill>
                  <a:schemeClr val="tx1"/>
                </a:solidFill>
              </a:rPr>
              <a:t>There’s </a:t>
            </a:r>
            <a:r>
              <a:rPr lang="en-US" sz="3700" spc="-133" dirty="0">
                <a:solidFill>
                  <a:srgbClr val="2DA5D7"/>
                </a:solidFill>
              </a:rPr>
              <a:t>One</a:t>
            </a:r>
            <a:r>
              <a:rPr lang="en-US" sz="3700" spc="-133" dirty="0">
                <a:solidFill>
                  <a:srgbClr val="000000"/>
                </a:solidFill>
              </a:rPr>
              <a:t>Way</a:t>
            </a:r>
            <a:r>
              <a:rPr lang="en-US" sz="3700" spc="-133" dirty="0">
                <a:solidFill>
                  <a:srgbClr val="004C93"/>
                </a:solidFill>
              </a:rPr>
              <a:t> </a:t>
            </a:r>
            <a:r>
              <a:rPr lang="en-US" sz="3700" spc="-133" dirty="0">
                <a:solidFill>
                  <a:srgbClr val="000000"/>
                </a:solidFill>
              </a:rPr>
              <a:t>to Smart. </a:t>
            </a:r>
            <a:r>
              <a:rPr lang="en-US" sz="3700" b="0" spc="-133" dirty="0">
                <a:solidFill>
                  <a:srgbClr val="000000"/>
                </a:solidFill>
              </a:rPr>
              <a:t/>
            </a:r>
            <a:br>
              <a:rPr lang="en-US" sz="3700" b="0" spc="-133" dirty="0">
                <a:solidFill>
                  <a:srgbClr val="000000"/>
                </a:solidFill>
              </a:rPr>
            </a:br>
            <a:r>
              <a:rPr lang="en-US" sz="3700" b="0" spc="-133" dirty="0">
                <a:solidFill>
                  <a:srgbClr val="000000"/>
                </a:solidFill>
              </a:rPr>
              <a:t>Westwood One  </a:t>
            </a:r>
          </a:p>
        </p:txBody>
      </p:sp>
      <p:pic>
        <p:nvPicPr>
          <p:cNvPr id="3" name="Picture 2" descr="ONE_WAY_LOGO-0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3756"/>
            <a:ext cx="6299523" cy="7732779"/>
          </a:xfrm>
          <a:prstGeom prst="rect">
            <a:avLst/>
          </a:prstGeom>
        </p:spPr>
      </p:pic>
      <p:sp>
        <p:nvSpPr>
          <p:cNvPr id="4" name="Content Placeholder 2"/>
          <p:cNvSpPr txBox="1">
            <a:spLocks/>
          </p:cNvSpPr>
          <p:nvPr/>
        </p:nvSpPr>
        <p:spPr>
          <a:xfrm>
            <a:off x="6402157" y="2154289"/>
            <a:ext cx="5400691" cy="4525433"/>
          </a:xfrm>
          <a:prstGeom prst="rect">
            <a:avLst/>
          </a:prstGeom>
        </p:spPr>
        <p:txBody>
          <a:bodyPr vert="horz" lIns="121701" tIns="60850" rIns="121701" bIns="60850" rtlCol="0">
            <a:normAutofit/>
          </a:bodyPr>
          <a:lstStyle>
            <a:lvl1pPr marL="0" indent="0" algn="l" defTabSz="457154" rtl="0" eaLnBrk="1" latinLnBrk="0" hangingPunct="1">
              <a:spcBef>
                <a:spcPct val="20000"/>
              </a:spcBef>
              <a:buFont typeface="Arial"/>
              <a:buNone/>
              <a:defRPr sz="1400" kern="1200">
                <a:solidFill>
                  <a:schemeClr val="tx1"/>
                </a:solidFill>
                <a:latin typeface="Century Gothic"/>
                <a:ea typeface="+mn-ea"/>
                <a:cs typeface="Century Gothic"/>
              </a:defRPr>
            </a:lvl1pPr>
            <a:lvl2pPr marL="742877" indent="-285722" algn="l" defTabSz="457154" rtl="0" eaLnBrk="1" latinLnBrk="0" hangingPunct="1">
              <a:spcBef>
                <a:spcPct val="20000"/>
              </a:spcBef>
              <a:buFont typeface="Arial"/>
              <a:buChar char="–"/>
              <a:defRPr sz="1400" kern="1200">
                <a:solidFill>
                  <a:schemeClr val="tx1"/>
                </a:solidFill>
                <a:latin typeface="Century Gothic"/>
                <a:ea typeface="+mn-ea"/>
                <a:cs typeface="Century Gothic"/>
              </a:defRPr>
            </a:lvl2pPr>
            <a:lvl3pPr marL="1142887" indent="-228576" algn="l" defTabSz="457154" rtl="0" eaLnBrk="1" latinLnBrk="0" hangingPunct="1">
              <a:spcBef>
                <a:spcPct val="20000"/>
              </a:spcBef>
              <a:buFont typeface="Arial"/>
              <a:buChar char="•"/>
              <a:defRPr sz="1200" kern="1200">
                <a:solidFill>
                  <a:schemeClr val="tx1"/>
                </a:solidFill>
                <a:latin typeface="Century Gothic"/>
                <a:ea typeface="+mn-ea"/>
                <a:cs typeface="Century Gothic"/>
              </a:defRPr>
            </a:lvl3pPr>
            <a:lvl4pPr marL="1600040" indent="-228576" algn="l" defTabSz="457154" rtl="0" eaLnBrk="1" latinLnBrk="0" hangingPunct="1">
              <a:spcBef>
                <a:spcPct val="20000"/>
              </a:spcBef>
              <a:buFont typeface="Arial"/>
              <a:buChar char="–"/>
              <a:defRPr sz="1100" kern="1200">
                <a:solidFill>
                  <a:schemeClr val="tx1"/>
                </a:solidFill>
                <a:latin typeface="Century Gothic"/>
                <a:ea typeface="+mn-ea"/>
                <a:cs typeface="Century Gothic"/>
              </a:defRPr>
            </a:lvl4pPr>
            <a:lvl5pPr marL="2057195" indent="-228576" algn="l" defTabSz="457154" rtl="0" eaLnBrk="1" latinLnBrk="0" hangingPunct="1">
              <a:spcBef>
                <a:spcPct val="20000"/>
              </a:spcBef>
              <a:buFont typeface="Arial"/>
              <a:buChar char="»"/>
              <a:defRPr sz="1100" kern="1200">
                <a:solidFill>
                  <a:schemeClr val="tx1"/>
                </a:solidFill>
                <a:latin typeface="Century Gothic"/>
                <a:ea typeface="+mn-ea"/>
                <a:cs typeface="Century Gothic"/>
              </a:defRPr>
            </a:lvl5pPr>
            <a:lvl6pPr marL="2514348"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504"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8"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1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US" sz="2700" b="1" spc="-133" dirty="0">
                <a:solidFill>
                  <a:srgbClr val="2DA5D7"/>
                </a:solidFill>
              </a:rPr>
              <a:t>One</a:t>
            </a:r>
            <a:r>
              <a:rPr lang="en-US" sz="2700" b="1" spc="-133" dirty="0">
                <a:solidFill>
                  <a:srgbClr val="000000"/>
                </a:solidFill>
              </a:rPr>
              <a:t>Way</a:t>
            </a:r>
            <a:r>
              <a:rPr lang="en-US" sz="2700" dirty="0">
                <a:solidFill>
                  <a:srgbClr val="000000"/>
                </a:solidFill>
              </a:rPr>
              <a:t> provides smart data-based solutions with mass audience scale:</a:t>
            </a:r>
          </a:p>
          <a:p>
            <a:pPr marL="456231" indent="-456231">
              <a:lnSpc>
                <a:spcPct val="120000"/>
              </a:lnSpc>
              <a:buFont typeface="Arial"/>
              <a:buChar char="•"/>
            </a:pPr>
            <a:r>
              <a:rPr lang="en-US" sz="2700" dirty="0">
                <a:solidFill>
                  <a:srgbClr val="000000"/>
                </a:solidFill>
              </a:rPr>
              <a:t>Reach The Right Consumer</a:t>
            </a:r>
          </a:p>
          <a:p>
            <a:pPr marL="456231" indent="-456231">
              <a:lnSpc>
                <a:spcPct val="120000"/>
              </a:lnSpc>
              <a:buFont typeface="Arial"/>
              <a:buChar char="•"/>
            </a:pPr>
            <a:r>
              <a:rPr lang="en-US" sz="2700" dirty="0">
                <a:solidFill>
                  <a:srgbClr val="000000"/>
                </a:solidFill>
              </a:rPr>
              <a:t>With The Right Message</a:t>
            </a:r>
          </a:p>
          <a:p>
            <a:pPr marL="456231" indent="-456231">
              <a:lnSpc>
                <a:spcPct val="120000"/>
              </a:lnSpc>
              <a:buFont typeface="Arial"/>
              <a:buChar char="•"/>
            </a:pPr>
            <a:r>
              <a:rPr lang="en-US" sz="2700" dirty="0">
                <a:solidFill>
                  <a:srgbClr val="000000"/>
                </a:solidFill>
              </a:rPr>
              <a:t>Prove Impact  </a:t>
            </a:r>
          </a:p>
          <a:p>
            <a:pPr>
              <a:lnSpc>
                <a:spcPct val="120000"/>
              </a:lnSpc>
            </a:pPr>
            <a:endParaRPr lang="en-US" sz="2700" dirty="0">
              <a:solidFill>
                <a:srgbClr val="000000"/>
              </a:solidFill>
            </a:endParaRPr>
          </a:p>
          <a:p>
            <a:pPr>
              <a:lnSpc>
                <a:spcPct val="120000"/>
              </a:lnSpc>
            </a:pPr>
            <a:endParaRPr lang="en-US" sz="2700" dirty="0">
              <a:solidFill>
                <a:srgbClr val="000000"/>
              </a:solidFill>
            </a:endParaRPr>
          </a:p>
          <a:p>
            <a:pPr>
              <a:lnSpc>
                <a:spcPct val="120000"/>
              </a:lnSpc>
            </a:pPr>
            <a:endParaRPr lang="en-US" sz="2700" dirty="0">
              <a:solidFill>
                <a:srgbClr val="000000"/>
              </a:solidFill>
            </a:endParaRPr>
          </a:p>
        </p:txBody>
      </p:sp>
    </p:spTree>
    <p:extLst>
      <p:ext uri="{BB962C8B-B14F-4D97-AF65-F5344CB8AC3E}">
        <p14:creationId xmlns:p14="http://schemas.microsoft.com/office/powerpoint/2010/main" val="147539154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hape 593"/>
          <p:cNvSpPr/>
          <p:nvPr/>
        </p:nvSpPr>
        <p:spPr>
          <a:xfrm>
            <a:off x="76200" y="2727338"/>
            <a:ext cx="12192005" cy="1200335"/>
          </a:xfrm>
          <a:prstGeom prst="rect">
            <a:avLst/>
          </a:prstGeom>
          <a:ln w="12700">
            <a:miter lim="400000"/>
          </a:ln>
          <a:effectLst>
            <a:outerShdw blurRad="50800" dist="38100" dir="2700000" algn="tl" rotWithShape="0">
              <a:prstClr val="black">
                <a:alpha val="40000"/>
              </a:prstClr>
            </a:outerShdw>
          </a:effectLst>
          <a:extLst>
            <a:ext uri="{C572A759-6A51-4108-AA02-DFA0A04FC94B}">
              <ma14:wrappingTextBoxFlag xmlns:ma14="http://schemas.microsoft.com/office/mac/drawingml/2011/main" val="1"/>
            </a:ext>
          </a:extLst>
        </p:spPr>
        <p:txBody>
          <a:bodyPr lIns="45722" tIns="45722" rIns="45722" bIns="45722">
            <a:spAutoFit/>
          </a:bodyPr>
          <a:lstStyle>
            <a:lvl1pPr defTabSz="1219168">
              <a:defRPr sz="6900">
                <a:solidFill>
                  <a:srgbClr val="FFFFFF"/>
                </a:solidFill>
                <a:latin typeface="Century Gothic"/>
                <a:ea typeface="Century Gothic"/>
                <a:cs typeface="Century Gothic"/>
                <a:sym typeface="Century Gothic"/>
              </a:defRPr>
            </a:lvl1pPr>
          </a:lstStyle>
          <a:p>
            <a:pPr hangingPunct="0"/>
            <a:r>
              <a:rPr sz="7200" kern="0" dirty="0"/>
              <a:t>Let’s </a:t>
            </a:r>
            <a:r>
              <a:rPr lang="en-US" sz="7200" kern="0" dirty="0"/>
              <a:t>Work Together</a:t>
            </a:r>
            <a:r>
              <a:rPr sz="7200" kern="0" dirty="0"/>
              <a:t>.</a:t>
            </a:r>
          </a:p>
        </p:txBody>
      </p:sp>
      <p:pic>
        <p:nvPicPr>
          <p:cNvPr id="594" name="image47.png" descr="EveryonesListening.png"/>
          <p:cNvPicPr>
            <a:picLocks noChangeAspect="1"/>
          </p:cNvPicPr>
          <p:nvPr/>
        </p:nvPicPr>
        <p:blipFill>
          <a:blip r:embed="rId3">
            <a:extLst/>
          </a:blip>
          <a:stretch>
            <a:fillRect/>
          </a:stretch>
        </p:blipFill>
        <p:spPr>
          <a:xfrm>
            <a:off x="7665156" y="5127610"/>
            <a:ext cx="4334941" cy="1290575"/>
          </a:xfrm>
          <a:prstGeom prst="rect">
            <a:avLst/>
          </a:prstGeom>
          <a:ln w="12700">
            <a:miter lim="400000"/>
          </a:ln>
        </p:spPr>
      </p:pic>
    </p:spTree>
    <p:extLst>
      <p:ext uri="{BB962C8B-B14F-4D97-AF65-F5344CB8AC3E}">
        <p14:creationId xmlns:p14="http://schemas.microsoft.com/office/powerpoint/2010/main" val="153597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tro_soundwav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13" y="1812043"/>
            <a:ext cx="12192000" cy="3390900"/>
          </a:xfrm>
          <a:prstGeom prst="rect">
            <a:avLst/>
          </a:prstGeom>
        </p:spPr>
      </p:pic>
      <p:sp>
        <p:nvSpPr>
          <p:cNvPr id="2" name="TextBox 1"/>
          <p:cNvSpPr txBox="1"/>
          <p:nvPr/>
        </p:nvSpPr>
        <p:spPr>
          <a:xfrm>
            <a:off x="3606127" y="2168353"/>
            <a:ext cx="4438108" cy="1025921"/>
          </a:xfrm>
          <a:prstGeom prst="rect">
            <a:avLst/>
          </a:prstGeom>
          <a:noFill/>
        </p:spPr>
        <p:txBody>
          <a:bodyPr wrap="none" lIns="121712" tIns="60856" rIns="121712" bIns="60856" rtlCol="0">
            <a:spAutoFit/>
          </a:bodyPr>
          <a:lstStyle/>
          <a:p>
            <a:r>
              <a:rPr lang="en-US" sz="5900" dirty="0"/>
              <a:t>THANK YOU</a:t>
            </a:r>
          </a:p>
        </p:txBody>
      </p:sp>
      <p:pic>
        <p:nvPicPr>
          <p:cNvPr id="5" name="Picture 4" descr="WWO-EL-Logo-WhiteHorizont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2988" y="4587615"/>
            <a:ext cx="8127151" cy="1645748"/>
          </a:xfrm>
          <a:prstGeom prst="rect">
            <a:avLst/>
          </a:prstGeom>
        </p:spPr>
      </p:pic>
    </p:spTree>
    <p:extLst>
      <p:ext uri="{BB962C8B-B14F-4D97-AF65-F5344CB8AC3E}">
        <p14:creationId xmlns:p14="http://schemas.microsoft.com/office/powerpoint/2010/main" val="198417068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2" descr="Cover-Listen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 y="0"/>
            <a:ext cx="121814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rot="1497732">
            <a:off x="5674787" y="3915833"/>
            <a:ext cx="8013700" cy="2914651"/>
          </a:xfrm>
          <a:prstGeom prst="rect">
            <a:avLst/>
          </a:prstGeom>
        </p:spPr>
        <p:txBody>
          <a:bodyPr lIns="121693" tIns="60846" rIns="121693" bIns="60846">
            <a:spAutoFit/>
          </a:bodyPr>
          <a:lstStyle/>
          <a:p>
            <a:pPr defTabSz="608227">
              <a:lnSpc>
                <a:spcPts val="6009"/>
              </a:lnSpc>
              <a:defRPr/>
            </a:pPr>
            <a:r>
              <a:rPr lang="en-JM" sz="4800" dirty="0">
                <a:solidFill>
                  <a:srgbClr val="FFFFFF"/>
                </a:solidFill>
                <a:latin typeface="Century Gothic" charset="0"/>
              </a:rPr>
              <a:t>brands have </a:t>
            </a:r>
            <a:br>
              <a:rPr lang="en-JM" sz="4800" dirty="0">
                <a:solidFill>
                  <a:srgbClr val="FFFFFF"/>
                </a:solidFill>
                <a:latin typeface="Century Gothic" charset="0"/>
              </a:rPr>
            </a:br>
            <a:r>
              <a:rPr lang="en-JM" sz="4800" dirty="0">
                <a:solidFill>
                  <a:srgbClr val="2DA5D7"/>
                </a:solidFill>
                <a:latin typeface="Century Gothic" charset="0"/>
              </a:rPr>
              <a:t>completely wrong </a:t>
            </a:r>
            <a:br>
              <a:rPr lang="en-JM" sz="4800" dirty="0">
                <a:solidFill>
                  <a:srgbClr val="2DA5D7"/>
                </a:solidFill>
                <a:latin typeface="Century Gothic" charset="0"/>
              </a:rPr>
            </a:br>
            <a:r>
              <a:rPr lang="en-JM" sz="4800" dirty="0">
                <a:solidFill>
                  <a:srgbClr val="FFFFFF"/>
                </a:solidFill>
                <a:latin typeface="Century Gothic" charset="0"/>
              </a:rPr>
              <a:t>about radio</a:t>
            </a:r>
          </a:p>
          <a:p>
            <a:pPr defTabSz="608227">
              <a:lnSpc>
                <a:spcPts val="4107"/>
              </a:lnSpc>
              <a:defRPr/>
            </a:pPr>
            <a:endParaRPr lang="en-JM" sz="2400" baseline="92000" dirty="0">
              <a:solidFill>
                <a:srgbClr val="FFFFFF"/>
              </a:solidFill>
              <a:latin typeface="Century Gothic" charset="0"/>
            </a:endParaRPr>
          </a:p>
        </p:txBody>
      </p:sp>
      <p:grpSp>
        <p:nvGrpSpPr>
          <p:cNvPr id="132100" name="Group 6"/>
          <p:cNvGrpSpPr>
            <a:grpSpLocks/>
          </p:cNvGrpSpPr>
          <p:nvPr/>
        </p:nvGrpSpPr>
        <p:grpSpPr bwMode="auto">
          <a:xfrm rot="1539431">
            <a:off x="6955367" y="2330451"/>
            <a:ext cx="3414184" cy="853016"/>
            <a:chOff x="8143957" y="4818069"/>
            <a:chExt cx="825369" cy="206218"/>
          </a:xfrm>
        </p:grpSpPr>
        <p:pic>
          <p:nvPicPr>
            <p:cNvPr id="132103" name="Picture 7" descr="Westwood-One-White-Logo-Separat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18847" y="4842725"/>
              <a:ext cx="350479" cy="1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4" name="Picture 9" descr="CUMULU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43957" y="4818069"/>
              <a:ext cx="359566" cy="20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8556246" y="4857457"/>
              <a:ext cx="0" cy="134067"/>
            </a:xfrm>
            <a:prstGeom prst="line">
              <a:avLst/>
            </a:prstGeom>
            <a:ln w="3175" cmpd="sng">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32101" name="Rectangle 4"/>
          <p:cNvSpPr>
            <a:spLocks noChangeArrowheads="1"/>
          </p:cNvSpPr>
          <p:nvPr/>
        </p:nvSpPr>
        <p:spPr bwMode="auto">
          <a:xfrm rot="1630278">
            <a:off x="4322233" y="1363133"/>
            <a:ext cx="1568451" cy="2954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93" tIns="60846" rIns="121693" bIns="60846">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561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561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561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5613" eaLnBrk="0" fontAlgn="base" hangingPunct="0">
              <a:spcBef>
                <a:spcPct val="0"/>
              </a:spcBef>
              <a:spcAft>
                <a:spcPct val="0"/>
              </a:spcAft>
              <a:defRPr>
                <a:solidFill>
                  <a:schemeClr val="tx1"/>
                </a:solidFill>
                <a:latin typeface="Century Gothic" panose="020B0502020202020204" pitchFamily="34" charset="0"/>
              </a:defRPr>
            </a:lvl9pPr>
          </a:lstStyle>
          <a:p>
            <a:pPr defTabSz="606170" fontAlgn="base">
              <a:spcBef>
                <a:spcPct val="0"/>
              </a:spcBef>
              <a:spcAft>
                <a:spcPct val="0"/>
              </a:spcAft>
            </a:pPr>
            <a:r>
              <a:rPr lang="en-JM" altLang="en-US" sz="18400" b="1">
                <a:solidFill>
                  <a:srgbClr val="FFFFFF"/>
                </a:solidFill>
              </a:rPr>
              <a:t>7 </a:t>
            </a:r>
          </a:p>
        </p:txBody>
      </p:sp>
      <p:sp>
        <p:nvSpPr>
          <p:cNvPr id="132102" name="Rectangle 5"/>
          <p:cNvSpPr>
            <a:spLocks noChangeArrowheads="1"/>
          </p:cNvSpPr>
          <p:nvPr/>
        </p:nvSpPr>
        <p:spPr bwMode="auto">
          <a:xfrm rot="1625165">
            <a:off x="3314700" y="3617384"/>
            <a:ext cx="2150533" cy="77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93" tIns="60846" rIns="121693" bIns="60846">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5613"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5613"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5613"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5613" eaLnBrk="0" fontAlgn="base" hangingPunct="0">
              <a:spcBef>
                <a:spcPct val="0"/>
              </a:spcBef>
              <a:spcAft>
                <a:spcPct val="0"/>
              </a:spcAft>
              <a:defRPr>
                <a:solidFill>
                  <a:schemeClr val="tx1"/>
                </a:solidFill>
                <a:latin typeface="Century Gothic" panose="020B0502020202020204" pitchFamily="34" charset="0"/>
              </a:defRPr>
            </a:lvl9pPr>
          </a:lstStyle>
          <a:p>
            <a:pPr defTabSz="606170" fontAlgn="base">
              <a:spcBef>
                <a:spcPct val="0"/>
              </a:spcBef>
              <a:spcAft>
                <a:spcPct val="0"/>
              </a:spcAft>
            </a:pPr>
            <a:r>
              <a:rPr lang="en-JM" altLang="en-US" sz="4300" b="1">
                <a:solidFill>
                  <a:srgbClr val="FFFFFF"/>
                </a:solidFill>
              </a:rPr>
              <a:t>THINGS </a:t>
            </a:r>
            <a:endParaRPr lang="en-US" altLang="en-US" sz="4300" b="1">
              <a:solidFill>
                <a:srgbClr val="000000"/>
              </a:solidFill>
            </a:endParaRPr>
          </a:p>
        </p:txBody>
      </p:sp>
    </p:spTree>
    <p:extLst>
      <p:ext uri="{BB962C8B-B14F-4D97-AF65-F5344CB8AC3E}">
        <p14:creationId xmlns:p14="http://schemas.microsoft.com/office/powerpoint/2010/main" val="293705838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5" descr="Photo2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089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2" descr="http://www.worldtvpc.com/blog/wp-content/uploads/2010/10/Nielsen_logo.png"/>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a:stretch>
            <a:fillRect/>
          </a:stretch>
        </p:blipFill>
        <p:spPr bwMode="auto">
          <a:xfrm>
            <a:off x="1816100" y="5571067"/>
            <a:ext cx="1255184" cy="44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9" descr="edison"/>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354919" y="5507567"/>
            <a:ext cx="1500716" cy="56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7001933" y="3234379"/>
            <a:ext cx="5327651" cy="3536951"/>
          </a:xfrm>
          <a:prstGeom prst="rect">
            <a:avLst/>
          </a:prstGeom>
          <a:noFill/>
          <a:ln>
            <a:noFill/>
          </a:ln>
          <a:extLst/>
        </p:spPr>
        <p:txBody>
          <a:bodyPr lIns="121484" tIns="60741" rIns="121484" bIns="60741"/>
          <a:lstStyle>
            <a:lvl1pPr marL="342900" indent="-342900" algn="l" defTabSz="1216025" rtl="0" eaLnBrk="0" fontAlgn="base" hangingPunct="0">
              <a:spcBef>
                <a:spcPct val="20000"/>
              </a:spcBef>
              <a:spcAft>
                <a:spcPct val="0"/>
              </a:spcAft>
              <a:defRPr sz="3100">
                <a:solidFill>
                  <a:schemeClr val="tx1"/>
                </a:solidFill>
                <a:latin typeface="+mn-lt"/>
                <a:ea typeface="MS PGothic" panose="020B0600070205080204" pitchFamily="34" charset="-128"/>
                <a:cs typeface="MS PGothic" charset="0"/>
              </a:defRPr>
            </a:lvl1pPr>
            <a:lvl2pPr marL="987425" indent="-379413" algn="l" defTabSz="1216025" rtl="0" eaLnBrk="0" fontAlgn="base" hangingPunct="0">
              <a:spcBef>
                <a:spcPct val="20000"/>
              </a:spcBef>
              <a:spcAft>
                <a:spcPct val="0"/>
              </a:spcAft>
              <a:defRPr sz="2500">
                <a:solidFill>
                  <a:schemeClr val="tx1"/>
                </a:solidFill>
                <a:latin typeface="+mn-lt"/>
                <a:ea typeface="MS PGothic" panose="020B0600070205080204" pitchFamily="34" charset="-128"/>
                <a:cs typeface="MS PGothic" charset="0"/>
              </a:defRPr>
            </a:lvl2pPr>
            <a:lvl3pPr marL="1519238" indent="-303213" algn="l" defTabSz="1216025" rtl="0" eaLnBrk="0" fontAlgn="base" hangingPunct="0">
              <a:spcBef>
                <a:spcPct val="20000"/>
              </a:spcBef>
              <a:spcAft>
                <a:spcPct val="0"/>
              </a:spcAft>
              <a:defRPr sz="2000">
                <a:solidFill>
                  <a:schemeClr val="tx1"/>
                </a:solidFill>
                <a:latin typeface="+mn-lt"/>
                <a:ea typeface="MS PGothic" panose="020B0600070205080204" pitchFamily="34" charset="-128"/>
                <a:cs typeface="MS PGothic" charset="0"/>
              </a:defRPr>
            </a:lvl3pPr>
            <a:lvl4pPr marL="2127250" indent="-304800" algn="l" defTabSz="1216025" rtl="0" eaLnBrk="0" fontAlgn="base" hangingPunct="0">
              <a:spcBef>
                <a:spcPct val="20000"/>
              </a:spcBef>
              <a:spcAft>
                <a:spcPct val="0"/>
              </a:spcAft>
              <a:defRPr sz="1900">
                <a:solidFill>
                  <a:schemeClr val="tx1"/>
                </a:solidFill>
                <a:latin typeface="+mn-lt"/>
                <a:ea typeface="MS PGothic" panose="020B0600070205080204" pitchFamily="34" charset="-128"/>
                <a:cs typeface="MS PGothic" charset="0"/>
              </a:defRPr>
            </a:lvl4pPr>
            <a:lvl5pPr marL="2735263" indent="-304800" algn="l" defTabSz="1216025" rtl="0" eaLnBrk="0" fontAlgn="base" hangingPunct="0">
              <a:spcBef>
                <a:spcPct val="20000"/>
              </a:spcBef>
              <a:spcAft>
                <a:spcPct val="0"/>
              </a:spcAft>
              <a:defRPr sz="1900">
                <a:solidFill>
                  <a:schemeClr val="tx1"/>
                </a:solidFill>
                <a:latin typeface="+mn-lt"/>
                <a:ea typeface="MS PGothic" panose="020B0600070205080204" pitchFamily="34" charset="-128"/>
                <a:cs typeface="MS PGothic" charset="0"/>
              </a:defRPr>
            </a:lvl5pPr>
            <a:lvl6pPr marL="3192463" indent="-304800" algn="l" defTabSz="1216025" rtl="0" fontAlgn="base">
              <a:spcBef>
                <a:spcPct val="20000"/>
              </a:spcBef>
              <a:spcAft>
                <a:spcPct val="0"/>
              </a:spcAft>
              <a:defRPr sz="1900">
                <a:solidFill>
                  <a:schemeClr val="tx1"/>
                </a:solidFill>
                <a:latin typeface="+mn-lt"/>
                <a:ea typeface="+mn-ea"/>
              </a:defRPr>
            </a:lvl6pPr>
            <a:lvl7pPr marL="3649663" indent="-304800" algn="l" defTabSz="1216025" rtl="0" fontAlgn="base">
              <a:spcBef>
                <a:spcPct val="20000"/>
              </a:spcBef>
              <a:spcAft>
                <a:spcPct val="0"/>
              </a:spcAft>
              <a:defRPr sz="1900">
                <a:solidFill>
                  <a:schemeClr val="tx1"/>
                </a:solidFill>
                <a:latin typeface="+mn-lt"/>
                <a:ea typeface="+mn-ea"/>
              </a:defRPr>
            </a:lvl7pPr>
            <a:lvl8pPr marL="4106863" indent="-304800" algn="l" defTabSz="1216025" rtl="0" fontAlgn="base">
              <a:spcBef>
                <a:spcPct val="20000"/>
              </a:spcBef>
              <a:spcAft>
                <a:spcPct val="0"/>
              </a:spcAft>
              <a:defRPr sz="1900">
                <a:solidFill>
                  <a:schemeClr val="tx1"/>
                </a:solidFill>
                <a:latin typeface="+mn-lt"/>
                <a:ea typeface="+mn-ea"/>
              </a:defRPr>
            </a:lvl8pPr>
            <a:lvl9pPr marL="4564063" indent="-304800" algn="l" defTabSz="1216025" rtl="0" fontAlgn="base">
              <a:spcBef>
                <a:spcPct val="20000"/>
              </a:spcBef>
              <a:spcAft>
                <a:spcPct val="0"/>
              </a:spcAft>
              <a:defRPr sz="1900">
                <a:solidFill>
                  <a:schemeClr val="tx1"/>
                </a:solidFill>
                <a:latin typeface="+mn-lt"/>
                <a:ea typeface="+mn-ea"/>
              </a:defRPr>
            </a:lvl9pPr>
          </a:lstStyle>
          <a:p>
            <a:pPr marL="0" indent="0" eaLnBrk="1" hangingPunct="1">
              <a:spcBef>
                <a:spcPts val="1201"/>
              </a:spcBef>
              <a:defRPr/>
            </a:pPr>
            <a:r>
              <a:rPr lang="en-US" altLang="en-US" sz="2400" b="1" kern="0" dirty="0">
                <a:solidFill>
                  <a:srgbClr val="2DA5D7"/>
                </a:solidFill>
                <a:latin typeface="Century Gothic"/>
              </a:rPr>
              <a:t>Cumulus Media  Westwood One </a:t>
            </a:r>
            <a:r>
              <a:rPr lang="en-US" altLang="en-US" sz="2400" kern="0" dirty="0">
                <a:solidFill>
                  <a:srgbClr val="FFFFFF"/>
                </a:solidFill>
                <a:latin typeface="Century Gothic"/>
              </a:rPr>
              <a:t>wanted to examine frequently heard beliefs about consumer media habits. </a:t>
            </a:r>
          </a:p>
          <a:p>
            <a:pPr marL="0" indent="0" eaLnBrk="1" hangingPunct="1">
              <a:spcBef>
                <a:spcPts val="1201"/>
              </a:spcBef>
              <a:defRPr/>
            </a:pPr>
            <a:r>
              <a:rPr lang="en-US" altLang="en-US" sz="2400" kern="0" dirty="0">
                <a:solidFill>
                  <a:srgbClr val="FFFFFF"/>
                </a:solidFill>
                <a:latin typeface="Century Gothic"/>
              </a:rPr>
              <a:t>We turned to Nielsen, Edison Research and The Advertising Research Foundation to check the facts on these assumptions.</a:t>
            </a:r>
          </a:p>
        </p:txBody>
      </p:sp>
      <p:pic>
        <p:nvPicPr>
          <p:cNvPr id="134150" name="Picture 1" descr="ARF-Logo.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37668" y="5507567"/>
            <a:ext cx="1551517" cy="56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1" name="Picture 2" descr="Westwood-One-White-Logo-Separate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0053" y="5463117"/>
            <a:ext cx="1267883"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9516533" y="3316819"/>
            <a:ext cx="0" cy="33231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682340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3" descr="HAND2.png"/>
          <p:cNvPicPr>
            <a:picLocks noChangeAspect="1"/>
          </p:cNvPicPr>
          <p:nvPr/>
        </p:nvPicPr>
        <p:blipFill>
          <a:blip r:embed="rId2">
            <a:extLst>
              <a:ext uri="{28A0092B-C50C-407E-A947-70E740481C1C}">
                <a14:useLocalDpi xmlns:a14="http://schemas.microsoft.com/office/drawing/2010/main" val="0"/>
              </a:ext>
            </a:extLst>
          </a:blip>
          <a:srcRect l="30679"/>
          <a:stretch>
            <a:fillRect/>
          </a:stretch>
        </p:blipFill>
        <p:spPr bwMode="auto">
          <a:xfrm>
            <a:off x="-14817" y="1143000"/>
            <a:ext cx="4434417" cy="437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Rectangle 2"/>
          <p:cNvSpPr>
            <a:spLocks noGrp="1" noChangeArrowheads="1"/>
          </p:cNvSpPr>
          <p:nvPr>
            <p:ph type="title" idx="4294967295"/>
          </p:nvPr>
        </p:nvSpPr>
        <p:spPr>
          <a:xfrm>
            <a:off x="4627035" y="2131484"/>
            <a:ext cx="7025217" cy="1905000"/>
          </a:xfrm>
        </p:spPr>
        <p:txBody>
          <a:bodyPr rtlCol="0">
            <a:normAutofit/>
          </a:bodyPr>
          <a:lstStyle/>
          <a:p>
            <a:pPr algn="ctr" defTabSz="608227" eaLnBrk="1" fontAlgn="auto" hangingPunct="1">
              <a:spcAft>
                <a:spcPts val="0"/>
              </a:spcAft>
              <a:defRPr/>
            </a:pPr>
            <a:r>
              <a:rPr lang="en-US" sz="4400" b="0" dirty="0">
                <a:solidFill>
                  <a:schemeClr val="tx2"/>
                </a:solidFill>
                <a:latin typeface="Century Gothic" charset="0"/>
                <a:ea typeface="MS PGothic" charset="0"/>
              </a:rPr>
              <a:t>“AM/FM radio </a:t>
            </a:r>
            <a:r>
              <a:rPr lang="en-US" sz="4400" b="0" dirty="0">
                <a:solidFill>
                  <a:schemeClr val="accent5"/>
                </a:solidFill>
                <a:latin typeface="Century Gothic" charset="0"/>
                <a:ea typeface="MS PGothic" charset="0"/>
              </a:rPr>
              <a:t>has </a:t>
            </a:r>
            <a:br>
              <a:rPr lang="en-US" sz="4400" b="0" dirty="0">
                <a:solidFill>
                  <a:schemeClr val="accent5"/>
                </a:solidFill>
                <a:latin typeface="Century Gothic" charset="0"/>
                <a:ea typeface="MS PGothic" charset="0"/>
              </a:rPr>
            </a:br>
            <a:r>
              <a:rPr lang="en-US" altLang="ja-JP" sz="4400" b="0" dirty="0">
                <a:solidFill>
                  <a:schemeClr val="accent5"/>
                </a:solidFill>
                <a:latin typeface="Century Gothic" charset="0"/>
                <a:ea typeface="MS PGothic" charset="0"/>
              </a:rPr>
              <a:t>very low reach</a:t>
            </a:r>
            <a:r>
              <a:rPr lang="en-US" sz="4400" b="0" dirty="0">
                <a:solidFill>
                  <a:schemeClr val="accent5"/>
                </a:solidFill>
                <a:latin typeface="Century Gothic" charset="0"/>
                <a:ea typeface="MS PGothic" charset="0"/>
              </a:rPr>
              <a:t>”</a:t>
            </a:r>
          </a:p>
        </p:txBody>
      </p:sp>
      <p:pic>
        <p:nvPicPr>
          <p:cNvPr id="6" name="Picture 3" descr="MYTH.png"/>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12" t="-314" r="-212" b="88547"/>
          <a:stretch/>
        </p:blipFill>
        <p:spPr bwMode="auto">
          <a:xfrm>
            <a:off x="1054331" y="1752713"/>
            <a:ext cx="2973572" cy="1932775"/>
          </a:xfrm>
          <a:prstGeom prst="rect">
            <a:avLst/>
          </a:prstGeom>
          <a:noFill/>
          <a:ln>
            <a:noFill/>
          </a:ln>
          <a:extLst/>
        </p:spPr>
      </p:pic>
    </p:spTree>
    <p:extLst>
      <p:ext uri="{BB962C8B-B14F-4D97-AF65-F5344CB8AC3E}">
        <p14:creationId xmlns:p14="http://schemas.microsoft.com/office/powerpoint/2010/main" val="133214886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5_Office Theme">
  <a:themeElements>
    <a:clrScheme name="Office Theme">
      <a:dk1>
        <a:srgbClr val="000000"/>
      </a:dk1>
      <a:lt1>
        <a:srgbClr val="FFFFFF"/>
      </a:lt1>
      <a:dk2>
        <a:srgbClr val="A7A7A7"/>
      </a:dk2>
      <a:lt2>
        <a:srgbClr val="535353"/>
      </a:lt2>
      <a:accent1>
        <a:srgbClr val="003463"/>
      </a:accent1>
      <a:accent2>
        <a:srgbClr val="01588E"/>
      </a:accent2>
      <a:accent3>
        <a:srgbClr val="0773B1"/>
      </a:accent3>
      <a:accent4>
        <a:srgbClr val="1F8EC5"/>
      </a:accent4>
      <a:accent5>
        <a:srgbClr val="2DA5D7"/>
      </a:accent5>
      <a:accent6>
        <a:srgbClr val="808080"/>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18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18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9_Office Theme">
  <a:themeElements>
    <a:clrScheme name="Custom 5">
      <a:dk1>
        <a:srgbClr val="000000"/>
      </a:dk1>
      <a:lt1>
        <a:sysClr val="window" lastClr="FFFFFF"/>
      </a:lt1>
      <a:dk2>
        <a:srgbClr val="003463"/>
      </a:dk2>
      <a:lt2>
        <a:srgbClr val="EEECE1"/>
      </a:lt2>
      <a:accent1>
        <a:srgbClr val="003463"/>
      </a:accent1>
      <a:accent2>
        <a:srgbClr val="01588E"/>
      </a:accent2>
      <a:accent3>
        <a:srgbClr val="0773B1"/>
      </a:accent3>
      <a:accent4>
        <a:srgbClr val="1F8EC5"/>
      </a:accent4>
      <a:accent5>
        <a:srgbClr val="2DA5D7"/>
      </a:accent5>
      <a:accent6>
        <a:srgbClr val="808080"/>
      </a:accent6>
      <a:hlink>
        <a:srgbClr val="FF0000"/>
      </a:hlink>
      <a:folHlink>
        <a:srgbClr val="800080"/>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0_Office Theme">
  <a:themeElements>
    <a:clrScheme name="Custom 12">
      <a:dk1>
        <a:srgbClr val="000000"/>
      </a:dk1>
      <a:lt1>
        <a:sysClr val="window" lastClr="FFFFFF"/>
      </a:lt1>
      <a:dk2>
        <a:srgbClr val="003463"/>
      </a:dk2>
      <a:lt2>
        <a:srgbClr val="EEECE1"/>
      </a:lt2>
      <a:accent1>
        <a:srgbClr val="003463"/>
      </a:accent1>
      <a:accent2>
        <a:srgbClr val="01588E"/>
      </a:accent2>
      <a:accent3>
        <a:srgbClr val="0773B1"/>
      </a:accent3>
      <a:accent4>
        <a:srgbClr val="1F8EC5"/>
      </a:accent4>
      <a:accent5>
        <a:srgbClr val="2DA5D7"/>
      </a:accent5>
      <a:accent6>
        <a:srgbClr val="808080"/>
      </a:accent6>
      <a:hlink>
        <a:srgbClr val="FF0000"/>
      </a:hlink>
      <a:folHlink>
        <a:srgbClr val="800080"/>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4_Office Theme">
  <a:themeElements>
    <a:clrScheme name="Custom 5">
      <a:dk1>
        <a:srgbClr val="000000"/>
      </a:dk1>
      <a:lt1>
        <a:sysClr val="window" lastClr="FFFFFF"/>
      </a:lt1>
      <a:dk2>
        <a:srgbClr val="003463"/>
      </a:dk2>
      <a:lt2>
        <a:srgbClr val="EEECE1"/>
      </a:lt2>
      <a:accent1>
        <a:srgbClr val="003463"/>
      </a:accent1>
      <a:accent2>
        <a:srgbClr val="01588E"/>
      </a:accent2>
      <a:accent3>
        <a:srgbClr val="0773B1"/>
      </a:accent3>
      <a:accent4>
        <a:srgbClr val="1F8EC5"/>
      </a:accent4>
      <a:accent5>
        <a:srgbClr val="2DA5D7"/>
      </a:accent5>
      <a:accent6>
        <a:srgbClr val="808080"/>
      </a:accent6>
      <a:hlink>
        <a:srgbClr val="FF0000"/>
      </a:hlink>
      <a:folHlink>
        <a:srgbClr val="800080"/>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7_Office Theme">
  <a:themeElements>
    <a:clrScheme name="Custom 5">
      <a:dk1>
        <a:srgbClr val="000000"/>
      </a:dk1>
      <a:lt1>
        <a:sysClr val="window" lastClr="FFFFFF"/>
      </a:lt1>
      <a:dk2>
        <a:srgbClr val="003463"/>
      </a:dk2>
      <a:lt2>
        <a:srgbClr val="EEECE1"/>
      </a:lt2>
      <a:accent1>
        <a:srgbClr val="003463"/>
      </a:accent1>
      <a:accent2>
        <a:srgbClr val="01588E"/>
      </a:accent2>
      <a:accent3>
        <a:srgbClr val="0773B1"/>
      </a:accent3>
      <a:accent4>
        <a:srgbClr val="1F8EC5"/>
      </a:accent4>
      <a:accent5>
        <a:srgbClr val="2DA5D7"/>
      </a:accent5>
      <a:accent6>
        <a:srgbClr val="808080"/>
      </a:accent6>
      <a:hlink>
        <a:srgbClr val="FF0000"/>
      </a:hlink>
      <a:folHlink>
        <a:srgbClr val="800080"/>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6_Office Theme">
  <a:themeElements>
    <a:clrScheme name="Custom 12">
      <a:dk1>
        <a:srgbClr val="000000"/>
      </a:dk1>
      <a:lt1>
        <a:sysClr val="window" lastClr="FFFFFF"/>
      </a:lt1>
      <a:dk2>
        <a:srgbClr val="003463"/>
      </a:dk2>
      <a:lt2>
        <a:srgbClr val="EEECE1"/>
      </a:lt2>
      <a:accent1>
        <a:srgbClr val="003463"/>
      </a:accent1>
      <a:accent2>
        <a:srgbClr val="01588E"/>
      </a:accent2>
      <a:accent3>
        <a:srgbClr val="0773B1"/>
      </a:accent3>
      <a:accent4>
        <a:srgbClr val="1F8EC5"/>
      </a:accent4>
      <a:accent5>
        <a:srgbClr val="2DA5D7"/>
      </a:accent5>
      <a:accent6>
        <a:srgbClr val="808080"/>
      </a:accent6>
      <a:hlink>
        <a:srgbClr val="FF0000"/>
      </a:hlink>
      <a:folHlink>
        <a:srgbClr val="800080"/>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5_Office Theme">
  <a:themeElements>
    <a:clrScheme name="Custom 12">
      <a:dk1>
        <a:srgbClr val="000000"/>
      </a:dk1>
      <a:lt1>
        <a:sysClr val="window" lastClr="FFFFFF"/>
      </a:lt1>
      <a:dk2>
        <a:srgbClr val="003463"/>
      </a:dk2>
      <a:lt2>
        <a:srgbClr val="EEECE1"/>
      </a:lt2>
      <a:accent1>
        <a:srgbClr val="003463"/>
      </a:accent1>
      <a:accent2>
        <a:srgbClr val="01588E"/>
      </a:accent2>
      <a:accent3>
        <a:srgbClr val="0773B1"/>
      </a:accent3>
      <a:accent4>
        <a:srgbClr val="1F8EC5"/>
      </a:accent4>
      <a:accent5>
        <a:srgbClr val="2DA5D7"/>
      </a:accent5>
      <a:accent6>
        <a:srgbClr val="808080"/>
      </a:accent6>
      <a:hlink>
        <a:srgbClr val="FF0000"/>
      </a:hlink>
      <a:folHlink>
        <a:srgbClr val="800080"/>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20_Office Theme">
  <a:themeElements>
    <a:clrScheme name="Custom 12">
      <a:dk1>
        <a:srgbClr val="000000"/>
      </a:dk1>
      <a:lt1>
        <a:sysClr val="window" lastClr="FFFFFF"/>
      </a:lt1>
      <a:dk2>
        <a:srgbClr val="003463"/>
      </a:dk2>
      <a:lt2>
        <a:srgbClr val="EEECE1"/>
      </a:lt2>
      <a:accent1>
        <a:srgbClr val="003463"/>
      </a:accent1>
      <a:accent2>
        <a:srgbClr val="01588E"/>
      </a:accent2>
      <a:accent3>
        <a:srgbClr val="0773B1"/>
      </a:accent3>
      <a:accent4>
        <a:srgbClr val="1F8EC5"/>
      </a:accent4>
      <a:accent5>
        <a:srgbClr val="2DA5D7"/>
      </a:accent5>
      <a:accent6>
        <a:srgbClr val="808080"/>
      </a:accent6>
      <a:hlink>
        <a:srgbClr val="FF0000"/>
      </a:hlink>
      <a:folHlink>
        <a:srgbClr val="800080"/>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2_Office Theme">
  <a:themeElements>
    <a:clrScheme name="Custom 12">
      <a:dk1>
        <a:srgbClr val="000000"/>
      </a:dk1>
      <a:lt1>
        <a:sysClr val="window" lastClr="FFFFFF"/>
      </a:lt1>
      <a:dk2>
        <a:srgbClr val="003463"/>
      </a:dk2>
      <a:lt2>
        <a:srgbClr val="EEECE1"/>
      </a:lt2>
      <a:accent1>
        <a:srgbClr val="003463"/>
      </a:accent1>
      <a:accent2>
        <a:srgbClr val="01588E"/>
      </a:accent2>
      <a:accent3>
        <a:srgbClr val="0773B1"/>
      </a:accent3>
      <a:accent4>
        <a:srgbClr val="1F8EC5"/>
      </a:accent4>
      <a:accent5>
        <a:srgbClr val="2DA5D7"/>
      </a:accent5>
      <a:accent6>
        <a:srgbClr val="808080"/>
      </a:accent6>
      <a:hlink>
        <a:srgbClr val="FF0000"/>
      </a:hlink>
      <a:folHlink>
        <a:srgbClr val="800080"/>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4_Office Theme">
  <a:themeElements>
    <a:clrScheme name="Custom 5">
      <a:dk1>
        <a:srgbClr val="000000"/>
      </a:dk1>
      <a:lt1>
        <a:sysClr val="window" lastClr="FFFFFF"/>
      </a:lt1>
      <a:dk2>
        <a:srgbClr val="003463"/>
      </a:dk2>
      <a:lt2>
        <a:srgbClr val="EEECE1"/>
      </a:lt2>
      <a:accent1>
        <a:srgbClr val="003463"/>
      </a:accent1>
      <a:accent2>
        <a:srgbClr val="01588E"/>
      </a:accent2>
      <a:accent3>
        <a:srgbClr val="0773B1"/>
      </a:accent3>
      <a:accent4>
        <a:srgbClr val="1F8EC5"/>
      </a:accent4>
      <a:accent5>
        <a:srgbClr val="2DA5D7"/>
      </a:accent5>
      <a:accent6>
        <a:srgbClr val="808080"/>
      </a:accent6>
      <a:hlink>
        <a:srgbClr val="FF0000"/>
      </a:hlink>
      <a:folHlink>
        <a:srgbClr val="800080"/>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1_Office Theme">
  <a:themeElements>
    <a:clrScheme name="Custom 12">
      <a:dk1>
        <a:srgbClr val="000000"/>
      </a:dk1>
      <a:lt1>
        <a:sysClr val="window" lastClr="FFFFFF"/>
      </a:lt1>
      <a:dk2>
        <a:srgbClr val="003463"/>
      </a:dk2>
      <a:lt2>
        <a:srgbClr val="EEECE1"/>
      </a:lt2>
      <a:accent1>
        <a:srgbClr val="003463"/>
      </a:accent1>
      <a:accent2>
        <a:srgbClr val="01588E"/>
      </a:accent2>
      <a:accent3>
        <a:srgbClr val="0773B1"/>
      </a:accent3>
      <a:accent4>
        <a:srgbClr val="1F8EC5"/>
      </a:accent4>
      <a:accent5>
        <a:srgbClr val="2DA5D7"/>
      </a:accent5>
      <a:accent6>
        <a:srgbClr val="808080"/>
      </a:accent6>
      <a:hlink>
        <a:srgbClr val="FF0000"/>
      </a:hlink>
      <a:folHlink>
        <a:srgbClr val="800080"/>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Custom 11">
      <a:dk1>
        <a:srgbClr val="000000"/>
      </a:dk1>
      <a:lt1>
        <a:sysClr val="window" lastClr="FFFFFF"/>
      </a:lt1>
      <a:dk2>
        <a:srgbClr val="003463"/>
      </a:dk2>
      <a:lt2>
        <a:srgbClr val="EEECE1"/>
      </a:lt2>
      <a:accent1>
        <a:srgbClr val="003463"/>
      </a:accent1>
      <a:accent2>
        <a:srgbClr val="01588E"/>
      </a:accent2>
      <a:accent3>
        <a:srgbClr val="0773B1"/>
      </a:accent3>
      <a:accent4>
        <a:srgbClr val="1F8EC5"/>
      </a:accent4>
      <a:accent5>
        <a:srgbClr val="2DA5D7"/>
      </a:accent5>
      <a:accent6>
        <a:srgbClr val="808080"/>
      </a:accent6>
      <a:hlink>
        <a:srgbClr val="FF0000"/>
      </a:hlink>
      <a:folHlink>
        <a:srgbClr val="800080"/>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Custom 11">
      <a:dk1>
        <a:srgbClr val="000000"/>
      </a:dk1>
      <a:lt1>
        <a:sysClr val="window" lastClr="FFFFFF"/>
      </a:lt1>
      <a:dk2>
        <a:srgbClr val="003463"/>
      </a:dk2>
      <a:lt2>
        <a:srgbClr val="EEECE1"/>
      </a:lt2>
      <a:accent1>
        <a:srgbClr val="003463"/>
      </a:accent1>
      <a:accent2>
        <a:srgbClr val="01588E"/>
      </a:accent2>
      <a:accent3>
        <a:srgbClr val="0773B1"/>
      </a:accent3>
      <a:accent4>
        <a:srgbClr val="1F8EC5"/>
      </a:accent4>
      <a:accent5>
        <a:srgbClr val="2DA5D7"/>
      </a:accent5>
      <a:accent6>
        <a:srgbClr val="808080"/>
      </a:accent6>
      <a:hlink>
        <a:srgbClr val="FF0000"/>
      </a:hlink>
      <a:folHlink>
        <a:srgbClr val="800080"/>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Office Theme">
      <a:dk1>
        <a:srgbClr val="000000"/>
      </a:dk1>
      <a:lt1>
        <a:srgbClr val="FFFFFF"/>
      </a:lt1>
      <a:dk2>
        <a:srgbClr val="A7A7A7"/>
      </a:dk2>
      <a:lt2>
        <a:srgbClr val="535353"/>
      </a:lt2>
      <a:accent1>
        <a:srgbClr val="003463"/>
      </a:accent1>
      <a:accent2>
        <a:srgbClr val="01588E"/>
      </a:accent2>
      <a:accent3>
        <a:srgbClr val="0773B1"/>
      </a:accent3>
      <a:accent4>
        <a:srgbClr val="1F8EC5"/>
      </a:accent4>
      <a:accent5>
        <a:srgbClr val="2DA5D7"/>
      </a:accent5>
      <a:accent6>
        <a:srgbClr val="80808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18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18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003463"/>
      </a:accent1>
      <a:accent2>
        <a:srgbClr val="01588E"/>
      </a:accent2>
      <a:accent3>
        <a:srgbClr val="0773B1"/>
      </a:accent3>
      <a:accent4>
        <a:srgbClr val="1F8EC5"/>
      </a:accent4>
      <a:accent5>
        <a:srgbClr val="2DA5D7"/>
      </a:accent5>
      <a:accent6>
        <a:srgbClr val="808080"/>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18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18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7_Office Theme">
  <a:themeElements>
    <a:clrScheme name="Custom 5">
      <a:dk1>
        <a:srgbClr val="000000"/>
      </a:dk1>
      <a:lt1>
        <a:sysClr val="window" lastClr="FFFFFF"/>
      </a:lt1>
      <a:dk2>
        <a:srgbClr val="003463"/>
      </a:dk2>
      <a:lt2>
        <a:srgbClr val="EEECE1"/>
      </a:lt2>
      <a:accent1>
        <a:srgbClr val="003463"/>
      </a:accent1>
      <a:accent2>
        <a:srgbClr val="01588E"/>
      </a:accent2>
      <a:accent3>
        <a:srgbClr val="0773B1"/>
      </a:accent3>
      <a:accent4>
        <a:srgbClr val="1F8EC5"/>
      </a:accent4>
      <a:accent5>
        <a:srgbClr val="2DA5D7"/>
      </a:accent5>
      <a:accent6>
        <a:srgbClr val="808080"/>
      </a:accent6>
      <a:hlink>
        <a:srgbClr val="FF0000"/>
      </a:hlink>
      <a:folHlink>
        <a:srgbClr val="800080"/>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Office Theme">
  <a:themeElements>
    <a:clrScheme name="Custom 12">
      <a:dk1>
        <a:srgbClr val="000000"/>
      </a:dk1>
      <a:lt1>
        <a:sysClr val="window" lastClr="FFFFFF"/>
      </a:lt1>
      <a:dk2>
        <a:srgbClr val="003463"/>
      </a:dk2>
      <a:lt2>
        <a:srgbClr val="EEECE1"/>
      </a:lt2>
      <a:accent1>
        <a:srgbClr val="003463"/>
      </a:accent1>
      <a:accent2>
        <a:srgbClr val="01588E"/>
      </a:accent2>
      <a:accent3>
        <a:srgbClr val="0773B1"/>
      </a:accent3>
      <a:accent4>
        <a:srgbClr val="1F8EC5"/>
      </a:accent4>
      <a:accent5>
        <a:srgbClr val="2DA5D7"/>
      </a:accent5>
      <a:accent6>
        <a:srgbClr val="808080"/>
      </a:accent6>
      <a:hlink>
        <a:srgbClr val="FF0000"/>
      </a:hlink>
      <a:folHlink>
        <a:srgbClr val="800080"/>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themeOverride>
</file>

<file path=ppt/theme/themeOverride2.xml><?xml version="1.0" encoding="utf-8"?>
<a:themeOverride xmlns:a="http://schemas.openxmlformats.org/drawingml/2006/main">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7414</TotalTime>
  <Words>5156</Words>
  <Application>Microsoft Macintosh PowerPoint</Application>
  <PresentationFormat>Custom</PresentationFormat>
  <Paragraphs>628</Paragraphs>
  <Slides>69</Slides>
  <Notes>52</Notes>
  <HiddenSlides>0</HiddenSlides>
  <MMClips>0</MMClips>
  <ScaleCrop>false</ScaleCrop>
  <HeadingPairs>
    <vt:vector size="4" baseType="variant">
      <vt:variant>
        <vt:lpstr>Theme</vt:lpstr>
      </vt:variant>
      <vt:variant>
        <vt:i4>19</vt:i4>
      </vt:variant>
      <vt:variant>
        <vt:lpstr>Slide Titles</vt:lpstr>
      </vt:variant>
      <vt:variant>
        <vt:i4>69</vt:i4>
      </vt:variant>
    </vt:vector>
  </HeadingPairs>
  <TitlesOfParts>
    <vt:vector size="88" baseType="lpstr">
      <vt:lpstr>15_Office Theme</vt:lpstr>
      <vt:lpstr>8_Custom Design</vt:lpstr>
      <vt:lpstr>21_Office Theme</vt:lpstr>
      <vt:lpstr>Office Theme</vt:lpstr>
      <vt:lpstr>2_Office Theme</vt:lpstr>
      <vt:lpstr>3_Office Theme</vt:lpstr>
      <vt:lpstr>1_Office Theme</vt:lpstr>
      <vt:lpstr>7_Office Theme</vt:lpstr>
      <vt:lpstr>8_Office Theme</vt:lpstr>
      <vt:lpstr>9_Office Theme</vt:lpstr>
      <vt:lpstr>11_Office Theme</vt:lpstr>
      <vt:lpstr>10_Office Theme</vt:lpstr>
      <vt:lpstr>4_Office Theme</vt:lpstr>
      <vt:lpstr>17_Office Theme</vt:lpstr>
      <vt:lpstr>6_Office Theme</vt:lpstr>
      <vt:lpstr>5_Office Theme</vt:lpstr>
      <vt:lpstr>20_Office Theme</vt:lpstr>
      <vt:lpstr>12_Office Theme</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“AM/FM radio has  very low reach”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AM/FM radio is stable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ONEWAY TO SMART</vt:lpstr>
      <vt:lpstr>Creative and Reach Drives Sales</vt:lpstr>
      <vt:lpstr>PowerPoint Presentation</vt:lpstr>
      <vt:lpstr>There’s OneWay to Smart.  Westwood One  </vt:lpstr>
      <vt:lpstr>Westwood OneWay</vt:lpstr>
      <vt:lpstr>Nielsen data is the difference</vt:lpstr>
      <vt:lpstr>PowerPoint Presentation</vt:lpstr>
      <vt:lpstr>The architecture of Nielsen’s Marketing Cloud</vt:lpstr>
      <vt:lpstr>PowerPoint Presentation</vt:lpstr>
      <vt:lpstr>Nielsen Marketing Cloud allows for precise consumer targeting</vt:lpstr>
      <vt:lpstr>Nielsen Marketing Cloud is Westwood One’s data differentiator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There’s OneWay to Smart.  Westwood One  </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ABudz</dc:creator>
  <cp:lastModifiedBy>Pierre Bouvard</cp:lastModifiedBy>
  <cp:revision>122</cp:revision>
  <dcterms:created xsi:type="dcterms:W3CDTF">2017-06-29T12:41:12Z</dcterms:created>
  <dcterms:modified xsi:type="dcterms:W3CDTF">2017-10-20T03:54:55Z</dcterms:modified>
</cp:coreProperties>
</file>